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Ubuntu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Light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4A2503-51BF-46F8-B0A6-A406D80304CE}">
  <a:tblStyle styleId="{034A2503-51BF-46F8-B0A6-A406D80304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MontserratLight-bold.fntdata"/><Relationship Id="rId43" Type="http://schemas.openxmlformats.org/officeDocument/2006/relationships/font" Target="fonts/MontserratLight-regular.fntdata"/><Relationship Id="rId46" Type="http://schemas.openxmlformats.org/officeDocument/2006/relationships/font" Target="fonts/MontserratLight-boldItalic.fntdata"/><Relationship Id="rId45" Type="http://schemas.openxmlformats.org/officeDocument/2006/relationships/font" Target="fonts/Montserrat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Ubuntu-regular.fntdata"/><Relationship Id="rId34" Type="http://schemas.openxmlformats.org/officeDocument/2006/relationships/slide" Target="slides/slide27.xml"/><Relationship Id="rId37" Type="http://schemas.openxmlformats.org/officeDocument/2006/relationships/font" Target="fonts/Ubuntu-italic.fntdata"/><Relationship Id="rId36" Type="http://schemas.openxmlformats.org/officeDocument/2006/relationships/font" Target="fonts/Ubuntu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Ubuntu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fa1cbde52_0_64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9fa1cbde52_0_64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fa1cbde52_2_2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9fa1cbde52_2_2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fa1cbde52_2_4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9fa1cbde52_2_4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9fda91ba21_0_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9fda91ba21_0_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fda91ba21_0_1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9fda91ba21_0_1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fda91ba21_0_2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9fda91ba21_0_2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9fda91ba21_0_4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9fda91ba21_0_4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9fda91ba21_0_6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9fda91ba21_0_6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9fda91ba21_0_10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9fda91ba21_0_10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9fda91ba21_0_11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9fda91ba21_0_11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035f090b4_0_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a035f090b4_0_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fa1cbde52_0_68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9fa1cbde52_0_68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a035f090b4_0_2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a035f090b4_0_2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a035f090b4_0_5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a035f090b4_0_5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a035f090b4_0_7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a035f090b4_0_7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a035f090b4_0_8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a035f090b4_0_8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a035f090b4_0_10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a035f090b4_0_10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a035f090b4_0_12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a035f090b4_0_12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9fa1cbde52_0_78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9fa1cbde52_0_78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9fa1cbde52_0_82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39fa1cbde52_0_82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fa1cbde52_0_73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9fa1cbde52_0_73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fa1cbde52_1_3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9fa1cbde52_1_3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fa1cbde52_1_5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9fa1cbde52_1_5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fa1cbde52_1_7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9fa1cbde52_1_7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fa1cbde52_1_9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9fa1cbde52_1_9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fa1cbde52_1_12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9fa1cbde52_1_12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9fa1cbde52_2_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9fa1cbde52_2_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2" y="223498"/>
            <a:ext cx="8127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2" y="1187851"/>
            <a:ext cx="8127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387823" y="4816582"/>
            <a:ext cx="131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 u="none" cap="none" strike="noStrike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08002" y="223498"/>
            <a:ext cx="8127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08002" y="1187851"/>
            <a:ext cx="39129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800">
                <a:solidFill>
                  <a:srgbClr val="57585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4718344" y="1173583"/>
            <a:ext cx="38988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i="1" sz="1600">
                <a:solidFill>
                  <a:srgbClr val="241B5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387823" y="4816582"/>
            <a:ext cx="131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 marR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508002" y="223494"/>
            <a:ext cx="6265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694341" y="1097476"/>
            <a:ext cx="3902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0" sz="1000">
                <a:solidFill>
                  <a:srgbClr val="241B5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508002" y="223494"/>
            <a:ext cx="6265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0" sz="1000">
                <a:solidFill>
                  <a:srgbClr val="241B5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508002" y="223494"/>
            <a:ext cx="6265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1" sz="2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362" cy="8489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508002" y="223494"/>
            <a:ext cx="6265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1" sz="23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694341" y="1097476"/>
            <a:ext cx="3902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0" sz="1000" u="none" cap="none" strike="noStrike">
                <a:solidFill>
                  <a:srgbClr val="241B5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387823" y="4816582"/>
            <a:ext cx="13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683B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.png"/><Relationship Id="rId22" Type="http://schemas.openxmlformats.org/officeDocument/2006/relationships/image" Target="../media/image12.png"/><Relationship Id="rId21" Type="http://schemas.openxmlformats.org/officeDocument/2006/relationships/image" Target="../media/image7.png"/><Relationship Id="rId24" Type="http://schemas.openxmlformats.org/officeDocument/2006/relationships/image" Target="../media/image25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26" Type="http://schemas.openxmlformats.org/officeDocument/2006/relationships/image" Target="../media/image13.png"/><Relationship Id="rId25" Type="http://schemas.openxmlformats.org/officeDocument/2006/relationships/image" Target="../media/image11.png"/><Relationship Id="rId28" Type="http://schemas.openxmlformats.org/officeDocument/2006/relationships/image" Target="../media/image59.png"/><Relationship Id="rId27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29" Type="http://schemas.openxmlformats.org/officeDocument/2006/relationships/image" Target="../media/image52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3" Type="http://schemas.openxmlformats.org/officeDocument/2006/relationships/image" Target="../media/image17.png"/><Relationship Id="rId12" Type="http://schemas.openxmlformats.org/officeDocument/2006/relationships/image" Target="../media/image6.png"/><Relationship Id="rId15" Type="http://schemas.openxmlformats.org/officeDocument/2006/relationships/image" Target="../media/image3.png"/><Relationship Id="rId14" Type="http://schemas.openxmlformats.org/officeDocument/2006/relationships/image" Target="../media/image16.png"/><Relationship Id="rId17" Type="http://schemas.openxmlformats.org/officeDocument/2006/relationships/image" Target="../media/image24.png"/><Relationship Id="rId16" Type="http://schemas.openxmlformats.org/officeDocument/2006/relationships/image" Target="../media/image19.png"/><Relationship Id="rId19" Type="http://schemas.openxmlformats.org/officeDocument/2006/relationships/image" Target="../media/image20.png"/><Relationship Id="rId1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66.png"/><Relationship Id="rId8" Type="http://schemas.openxmlformats.org/officeDocument/2006/relationships/image" Target="../media/image8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64.png"/><Relationship Id="rId8" Type="http://schemas.openxmlformats.org/officeDocument/2006/relationships/image" Target="../media/image9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9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8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94.png"/><Relationship Id="rId8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Relationship Id="rId8" Type="http://schemas.openxmlformats.org/officeDocument/2006/relationships/image" Target="../media/image98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.png"/><Relationship Id="rId22" Type="http://schemas.openxmlformats.org/officeDocument/2006/relationships/image" Target="../media/image12.png"/><Relationship Id="rId21" Type="http://schemas.openxmlformats.org/officeDocument/2006/relationships/image" Target="../media/image7.png"/><Relationship Id="rId24" Type="http://schemas.openxmlformats.org/officeDocument/2006/relationships/image" Target="../media/image25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26" Type="http://schemas.openxmlformats.org/officeDocument/2006/relationships/image" Target="../media/image13.png"/><Relationship Id="rId25" Type="http://schemas.openxmlformats.org/officeDocument/2006/relationships/image" Target="../media/image11.png"/><Relationship Id="rId28" Type="http://schemas.openxmlformats.org/officeDocument/2006/relationships/image" Target="../media/image52.png"/><Relationship Id="rId27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3" Type="http://schemas.openxmlformats.org/officeDocument/2006/relationships/image" Target="../media/image17.png"/><Relationship Id="rId12" Type="http://schemas.openxmlformats.org/officeDocument/2006/relationships/image" Target="../media/image6.png"/><Relationship Id="rId15" Type="http://schemas.openxmlformats.org/officeDocument/2006/relationships/image" Target="../media/image3.png"/><Relationship Id="rId14" Type="http://schemas.openxmlformats.org/officeDocument/2006/relationships/image" Target="../media/image16.png"/><Relationship Id="rId17" Type="http://schemas.openxmlformats.org/officeDocument/2006/relationships/image" Target="../media/image24.png"/><Relationship Id="rId16" Type="http://schemas.openxmlformats.org/officeDocument/2006/relationships/image" Target="../media/image19.png"/><Relationship Id="rId19" Type="http://schemas.openxmlformats.org/officeDocument/2006/relationships/image" Target="../media/image20.png"/><Relationship Id="rId1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10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10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9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9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86.png"/><Relationship Id="rId22" Type="http://schemas.openxmlformats.org/officeDocument/2006/relationships/image" Target="../media/image12.png"/><Relationship Id="rId21" Type="http://schemas.openxmlformats.org/officeDocument/2006/relationships/image" Target="../media/image88.png"/><Relationship Id="rId24" Type="http://schemas.openxmlformats.org/officeDocument/2006/relationships/image" Target="../media/image28.png"/><Relationship Id="rId23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8.png"/><Relationship Id="rId4" Type="http://schemas.openxmlformats.org/officeDocument/2006/relationships/image" Target="../media/image84.png"/><Relationship Id="rId9" Type="http://schemas.openxmlformats.org/officeDocument/2006/relationships/image" Target="../media/image5.png"/><Relationship Id="rId26" Type="http://schemas.openxmlformats.org/officeDocument/2006/relationships/image" Target="../media/image13.png"/><Relationship Id="rId25" Type="http://schemas.openxmlformats.org/officeDocument/2006/relationships/image" Target="../media/image11.png"/><Relationship Id="rId28" Type="http://schemas.openxmlformats.org/officeDocument/2006/relationships/image" Target="../media/image52.png"/><Relationship Id="rId27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3" Type="http://schemas.openxmlformats.org/officeDocument/2006/relationships/image" Target="../media/image17.png"/><Relationship Id="rId12" Type="http://schemas.openxmlformats.org/officeDocument/2006/relationships/image" Target="../media/image6.png"/><Relationship Id="rId15" Type="http://schemas.openxmlformats.org/officeDocument/2006/relationships/image" Target="../media/image3.png"/><Relationship Id="rId14" Type="http://schemas.openxmlformats.org/officeDocument/2006/relationships/image" Target="../media/image16.png"/><Relationship Id="rId17" Type="http://schemas.openxmlformats.org/officeDocument/2006/relationships/image" Target="../media/image24.png"/><Relationship Id="rId16" Type="http://schemas.openxmlformats.org/officeDocument/2006/relationships/image" Target="../media/image19.png"/><Relationship Id="rId19" Type="http://schemas.openxmlformats.org/officeDocument/2006/relationships/image" Target="../media/image20.png"/><Relationship Id="rId18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6.png"/><Relationship Id="rId22" Type="http://schemas.openxmlformats.org/officeDocument/2006/relationships/image" Target="../media/image12.png"/><Relationship Id="rId21" Type="http://schemas.openxmlformats.org/officeDocument/2006/relationships/image" Target="../media/image88.png"/><Relationship Id="rId24" Type="http://schemas.openxmlformats.org/officeDocument/2006/relationships/image" Target="../media/image28.png"/><Relationship Id="rId23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png"/><Relationship Id="rId4" Type="http://schemas.openxmlformats.org/officeDocument/2006/relationships/image" Target="../media/image84.png"/><Relationship Id="rId9" Type="http://schemas.openxmlformats.org/officeDocument/2006/relationships/image" Target="../media/image5.png"/><Relationship Id="rId26" Type="http://schemas.openxmlformats.org/officeDocument/2006/relationships/image" Target="../media/image13.png"/><Relationship Id="rId25" Type="http://schemas.openxmlformats.org/officeDocument/2006/relationships/image" Target="../media/image11.png"/><Relationship Id="rId28" Type="http://schemas.openxmlformats.org/officeDocument/2006/relationships/image" Target="../media/image52.png"/><Relationship Id="rId27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3" Type="http://schemas.openxmlformats.org/officeDocument/2006/relationships/image" Target="../media/image17.png"/><Relationship Id="rId12" Type="http://schemas.openxmlformats.org/officeDocument/2006/relationships/image" Target="../media/image6.png"/><Relationship Id="rId15" Type="http://schemas.openxmlformats.org/officeDocument/2006/relationships/image" Target="../media/image3.png"/><Relationship Id="rId14" Type="http://schemas.openxmlformats.org/officeDocument/2006/relationships/image" Target="../media/image16.png"/><Relationship Id="rId17" Type="http://schemas.openxmlformats.org/officeDocument/2006/relationships/image" Target="../media/image24.png"/><Relationship Id="rId16" Type="http://schemas.openxmlformats.org/officeDocument/2006/relationships/image" Target="../media/image19.png"/><Relationship Id="rId19" Type="http://schemas.openxmlformats.org/officeDocument/2006/relationships/image" Target="../media/image20.png"/><Relationship Id="rId1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6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61.jpg"/><Relationship Id="rId8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57" cy="51431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1"/>
          <p:cNvGrpSpPr/>
          <p:nvPr/>
        </p:nvGrpSpPr>
        <p:grpSpPr>
          <a:xfrm>
            <a:off x="0" y="0"/>
            <a:ext cx="9143611" cy="5143414"/>
            <a:chOff x="0" y="0"/>
            <a:chExt cx="20104685" cy="11309178"/>
          </a:xfrm>
        </p:grpSpPr>
        <p:pic>
          <p:nvPicPr>
            <p:cNvPr id="104" name="Google Shape;104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73490" y="1118980"/>
              <a:ext cx="4630610" cy="307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21"/>
            <p:cNvSpPr/>
            <p:nvPr/>
          </p:nvSpPr>
          <p:spPr>
            <a:xfrm>
              <a:off x="14784020" y="5"/>
              <a:ext cx="5320665" cy="3727450"/>
            </a:xfrm>
            <a:custGeom>
              <a:rect b="b" l="l" r="r" t="t"/>
              <a:pathLst>
                <a:path extrusionOk="0" h="3727450" w="5320665">
                  <a:moveTo>
                    <a:pt x="2548750" y="1518386"/>
                  </a:moveTo>
                  <a:lnTo>
                    <a:pt x="1418158" y="1518386"/>
                  </a:lnTo>
                  <a:lnTo>
                    <a:pt x="1027315" y="1910232"/>
                  </a:lnTo>
                  <a:lnTo>
                    <a:pt x="508774" y="1910232"/>
                  </a:lnTo>
                  <a:lnTo>
                    <a:pt x="507403" y="1903044"/>
                  </a:lnTo>
                  <a:lnTo>
                    <a:pt x="496417" y="1885937"/>
                  </a:lnTo>
                  <a:lnTo>
                    <a:pt x="479958" y="1874431"/>
                  </a:lnTo>
                  <a:lnTo>
                    <a:pt x="459549" y="1870227"/>
                  </a:lnTo>
                  <a:lnTo>
                    <a:pt x="438619" y="1874431"/>
                  </a:lnTo>
                  <a:lnTo>
                    <a:pt x="421487" y="1885873"/>
                  </a:lnTo>
                  <a:lnTo>
                    <a:pt x="409905" y="1902841"/>
                  </a:lnTo>
                  <a:lnTo>
                    <a:pt x="405663" y="1923580"/>
                  </a:lnTo>
                  <a:lnTo>
                    <a:pt x="409892" y="1944077"/>
                  </a:lnTo>
                  <a:lnTo>
                    <a:pt x="421360" y="1960981"/>
                  </a:lnTo>
                  <a:lnTo>
                    <a:pt x="438200" y="1972462"/>
                  </a:lnTo>
                  <a:lnTo>
                    <a:pt x="458546" y="1976704"/>
                  </a:lnTo>
                  <a:lnTo>
                    <a:pt x="479526" y="1972475"/>
                  </a:lnTo>
                  <a:lnTo>
                    <a:pt x="496290" y="1961045"/>
                  </a:lnTo>
                  <a:lnTo>
                    <a:pt x="507390" y="1944281"/>
                  </a:lnTo>
                  <a:lnTo>
                    <a:pt x="508952" y="1936432"/>
                  </a:lnTo>
                  <a:lnTo>
                    <a:pt x="1037691" y="1936432"/>
                  </a:lnTo>
                  <a:lnTo>
                    <a:pt x="1430489" y="1543837"/>
                  </a:lnTo>
                  <a:lnTo>
                    <a:pt x="2548750" y="1543837"/>
                  </a:lnTo>
                  <a:lnTo>
                    <a:pt x="2548750" y="1518386"/>
                  </a:lnTo>
                  <a:close/>
                </a:path>
                <a:path extrusionOk="0" h="3727450" w="5320665">
                  <a:moveTo>
                    <a:pt x="5320068" y="842670"/>
                  </a:moveTo>
                  <a:lnTo>
                    <a:pt x="5061407" y="842670"/>
                  </a:lnTo>
                  <a:lnTo>
                    <a:pt x="4791621" y="573354"/>
                  </a:lnTo>
                  <a:lnTo>
                    <a:pt x="3297351" y="573862"/>
                  </a:lnTo>
                  <a:lnTo>
                    <a:pt x="3298342" y="627227"/>
                  </a:lnTo>
                  <a:lnTo>
                    <a:pt x="4770361" y="625995"/>
                  </a:lnTo>
                  <a:lnTo>
                    <a:pt x="5038674" y="895794"/>
                  </a:lnTo>
                  <a:lnTo>
                    <a:pt x="5320068" y="895794"/>
                  </a:lnTo>
                  <a:lnTo>
                    <a:pt x="5320068" y="842670"/>
                  </a:lnTo>
                  <a:close/>
                </a:path>
                <a:path extrusionOk="0" h="3727450" w="5320665">
                  <a:moveTo>
                    <a:pt x="5320081" y="1032675"/>
                  </a:moveTo>
                  <a:lnTo>
                    <a:pt x="4859312" y="1032675"/>
                  </a:lnTo>
                  <a:lnTo>
                    <a:pt x="4528731" y="1362989"/>
                  </a:lnTo>
                  <a:lnTo>
                    <a:pt x="4383354" y="1362989"/>
                  </a:lnTo>
                  <a:lnTo>
                    <a:pt x="3837927" y="817956"/>
                  </a:lnTo>
                  <a:lnTo>
                    <a:pt x="3144659" y="817956"/>
                  </a:lnTo>
                  <a:lnTo>
                    <a:pt x="2854883" y="1108189"/>
                  </a:lnTo>
                  <a:lnTo>
                    <a:pt x="2531999" y="785342"/>
                  </a:lnTo>
                  <a:lnTo>
                    <a:pt x="2783446" y="785342"/>
                  </a:lnTo>
                  <a:lnTo>
                    <a:pt x="3158744" y="410311"/>
                  </a:lnTo>
                  <a:lnTo>
                    <a:pt x="4380496" y="410311"/>
                  </a:lnTo>
                  <a:lnTo>
                    <a:pt x="4790579" y="0"/>
                  </a:lnTo>
                  <a:lnTo>
                    <a:pt x="4754372" y="0"/>
                  </a:lnTo>
                  <a:lnTo>
                    <a:pt x="4370108" y="383870"/>
                  </a:lnTo>
                  <a:lnTo>
                    <a:pt x="3185210" y="383870"/>
                  </a:lnTo>
                  <a:lnTo>
                    <a:pt x="3460407" y="108877"/>
                  </a:lnTo>
                  <a:lnTo>
                    <a:pt x="4495139" y="108877"/>
                  </a:lnTo>
                  <a:lnTo>
                    <a:pt x="4604067" y="0"/>
                  </a:lnTo>
                  <a:lnTo>
                    <a:pt x="4566412" y="0"/>
                  </a:lnTo>
                  <a:lnTo>
                    <a:pt x="4484243" y="82207"/>
                  </a:lnTo>
                  <a:lnTo>
                    <a:pt x="3449548" y="82207"/>
                  </a:lnTo>
                  <a:lnTo>
                    <a:pt x="3147987" y="383870"/>
                  </a:lnTo>
                  <a:lnTo>
                    <a:pt x="2731071" y="383870"/>
                  </a:lnTo>
                  <a:lnTo>
                    <a:pt x="2347417" y="0"/>
                  </a:lnTo>
                  <a:lnTo>
                    <a:pt x="1782241" y="0"/>
                  </a:lnTo>
                  <a:lnTo>
                    <a:pt x="1781873" y="22898"/>
                  </a:lnTo>
                  <a:lnTo>
                    <a:pt x="2331809" y="21920"/>
                  </a:lnTo>
                  <a:lnTo>
                    <a:pt x="2720200" y="410311"/>
                  </a:lnTo>
                  <a:lnTo>
                    <a:pt x="3121545" y="410311"/>
                  </a:lnTo>
                  <a:lnTo>
                    <a:pt x="2772575" y="759409"/>
                  </a:lnTo>
                  <a:lnTo>
                    <a:pt x="2505938" y="759294"/>
                  </a:lnTo>
                  <a:lnTo>
                    <a:pt x="2289835" y="543217"/>
                  </a:lnTo>
                  <a:lnTo>
                    <a:pt x="1844167" y="542785"/>
                  </a:lnTo>
                  <a:lnTo>
                    <a:pt x="1836978" y="532168"/>
                  </a:lnTo>
                  <a:lnTo>
                    <a:pt x="1820164" y="520915"/>
                  </a:lnTo>
                  <a:lnTo>
                    <a:pt x="1799602" y="516788"/>
                  </a:lnTo>
                  <a:lnTo>
                    <a:pt x="1779054" y="520700"/>
                  </a:lnTo>
                  <a:lnTo>
                    <a:pt x="1762252" y="531990"/>
                  </a:lnTo>
                  <a:lnTo>
                    <a:pt x="1750898" y="548830"/>
                  </a:lnTo>
                  <a:lnTo>
                    <a:pt x="1746745" y="569417"/>
                  </a:lnTo>
                  <a:lnTo>
                    <a:pt x="1750898" y="590143"/>
                  </a:lnTo>
                  <a:lnTo>
                    <a:pt x="1762252" y="606844"/>
                  </a:lnTo>
                  <a:lnTo>
                    <a:pt x="1779054" y="617982"/>
                  </a:lnTo>
                  <a:lnTo>
                    <a:pt x="1799602" y="622046"/>
                  </a:lnTo>
                  <a:lnTo>
                    <a:pt x="1820164" y="617982"/>
                  </a:lnTo>
                  <a:lnTo>
                    <a:pt x="1836978" y="606844"/>
                  </a:lnTo>
                  <a:lnTo>
                    <a:pt x="1848332" y="590143"/>
                  </a:lnTo>
                  <a:lnTo>
                    <a:pt x="1852472" y="569506"/>
                  </a:lnTo>
                  <a:lnTo>
                    <a:pt x="2278938" y="570141"/>
                  </a:lnTo>
                  <a:lnTo>
                    <a:pt x="2468270" y="759282"/>
                  </a:lnTo>
                  <a:lnTo>
                    <a:pt x="1668653" y="758913"/>
                  </a:lnTo>
                  <a:lnTo>
                    <a:pt x="1470520" y="561022"/>
                  </a:lnTo>
                  <a:lnTo>
                    <a:pt x="643813" y="561022"/>
                  </a:lnTo>
                  <a:lnTo>
                    <a:pt x="643813" y="586714"/>
                  </a:lnTo>
                  <a:lnTo>
                    <a:pt x="1458683" y="586714"/>
                  </a:lnTo>
                  <a:lnTo>
                    <a:pt x="1657337" y="785342"/>
                  </a:lnTo>
                  <a:lnTo>
                    <a:pt x="2494369" y="785342"/>
                  </a:lnTo>
                  <a:lnTo>
                    <a:pt x="2836253" y="1126858"/>
                  </a:lnTo>
                  <a:lnTo>
                    <a:pt x="2661412" y="1301978"/>
                  </a:lnTo>
                  <a:lnTo>
                    <a:pt x="2573426" y="1301940"/>
                  </a:lnTo>
                  <a:lnTo>
                    <a:pt x="2171738" y="900226"/>
                  </a:lnTo>
                  <a:lnTo>
                    <a:pt x="1225461" y="900226"/>
                  </a:lnTo>
                  <a:lnTo>
                    <a:pt x="1226439" y="952855"/>
                  </a:lnTo>
                  <a:lnTo>
                    <a:pt x="2149970" y="952855"/>
                  </a:lnTo>
                  <a:lnTo>
                    <a:pt x="2499004" y="1301902"/>
                  </a:lnTo>
                  <a:lnTo>
                    <a:pt x="1078166" y="1301216"/>
                  </a:lnTo>
                  <a:lnTo>
                    <a:pt x="809891" y="1570291"/>
                  </a:lnTo>
                  <a:lnTo>
                    <a:pt x="449173" y="1570291"/>
                  </a:lnTo>
                  <a:lnTo>
                    <a:pt x="450151" y="1623644"/>
                  </a:lnTo>
                  <a:lnTo>
                    <a:pt x="831596" y="1623644"/>
                  </a:lnTo>
                  <a:lnTo>
                    <a:pt x="1100442" y="1354594"/>
                  </a:lnTo>
                  <a:lnTo>
                    <a:pt x="2551709" y="1354594"/>
                  </a:lnTo>
                  <a:lnTo>
                    <a:pt x="2948495" y="1751380"/>
                  </a:lnTo>
                  <a:lnTo>
                    <a:pt x="3461461" y="1751380"/>
                  </a:lnTo>
                  <a:lnTo>
                    <a:pt x="3611118" y="1900859"/>
                  </a:lnTo>
                  <a:lnTo>
                    <a:pt x="4210507" y="1900859"/>
                  </a:lnTo>
                  <a:lnTo>
                    <a:pt x="4378261" y="2068614"/>
                  </a:lnTo>
                  <a:lnTo>
                    <a:pt x="3354654" y="2068614"/>
                  </a:lnTo>
                  <a:lnTo>
                    <a:pt x="3001784" y="2422169"/>
                  </a:lnTo>
                  <a:lnTo>
                    <a:pt x="2624823" y="2422169"/>
                  </a:lnTo>
                  <a:lnTo>
                    <a:pt x="2219134" y="2015998"/>
                  </a:lnTo>
                  <a:lnTo>
                    <a:pt x="1799628" y="2015998"/>
                  </a:lnTo>
                  <a:lnTo>
                    <a:pt x="1799107" y="2042160"/>
                  </a:lnTo>
                  <a:lnTo>
                    <a:pt x="2208758" y="2042160"/>
                  </a:lnTo>
                  <a:lnTo>
                    <a:pt x="2614460" y="2448344"/>
                  </a:lnTo>
                  <a:lnTo>
                    <a:pt x="2975660" y="2448344"/>
                  </a:lnTo>
                  <a:lnTo>
                    <a:pt x="2843733" y="2580538"/>
                  </a:lnTo>
                  <a:lnTo>
                    <a:pt x="2166086" y="2580538"/>
                  </a:lnTo>
                  <a:lnTo>
                    <a:pt x="1901431" y="2315921"/>
                  </a:lnTo>
                  <a:lnTo>
                    <a:pt x="250012" y="2315921"/>
                  </a:lnTo>
                  <a:lnTo>
                    <a:pt x="0" y="2566466"/>
                  </a:lnTo>
                  <a:lnTo>
                    <a:pt x="18275" y="2585758"/>
                  </a:lnTo>
                  <a:lnTo>
                    <a:pt x="261391" y="2343099"/>
                  </a:lnTo>
                  <a:lnTo>
                    <a:pt x="1891550" y="2343099"/>
                  </a:lnTo>
                  <a:lnTo>
                    <a:pt x="2128875" y="2580538"/>
                  </a:lnTo>
                  <a:lnTo>
                    <a:pt x="1455699" y="2580538"/>
                  </a:lnTo>
                  <a:lnTo>
                    <a:pt x="1455699" y="2606738"/>
                  </a:lnTo>
                  <a:lnTo>
                    <a:pt x="2155545" y="2607233"/>
                  </a:lnTo>
                  <a:lnTo>
                    <a:pt x="3099206" y="3551288"/>
                  </a:lnTo>
                  <a:lnTo>
                    <a:pt x="4025696" y="3550513"/>
                  </a:lnTo>
                  <a:lnTo>
                    <a:pt x="4202112" y="3726916"/>
                  </a:lnTo>
                  <a:lnTo>
                    <a:pt x="5320068" y="3727412"/>
                  </a:lnTo>
                  <a:lnTo>
                    <a:pt x="5320068" y="3701199"/>
                  </a:lnTo>
                  <a:lnTo>
                    <a:pt x="4212475" y="3701199"/>
                  </a:lnTo>
                  <a:lnTo>
                    <a:pt x="4036580" y="3524821"/>
                  </a:lnTo>
                  <a:lnTo>
                    <a:pt x="3110560" y="3524821"/>
                  </a:lnTo>
                  <a:lnTo>
                    <a:pt x="2192807" y="2607259"/>
                  </a:lnTo>
                  <a:lnTo>
                    <a:pt x="2855099" y="2607703"/>
                  </a:lnTo>
                  <a:lnTo>
                    <a:pt x="3014370" y="2448344"/>
                  </a:lnTo>
                  <a:lnTo>
                    <a:pt x="3646703" y="2448344"/>
                  </a:lnTo>
                  <a:lnTo>
                    <a:pt x="4220388" y="3021304"/>
                  </a:lnTo>
                  <a:lnTo>
                    <a:pt x="5320068" y="3021304"/>
                  </a:lnTo>
                  <a:lnTo>
                    <a:pt x="5320068" y="2995091"/>
                  </a:lnTo>
                  <a:lnTo>
                    <a:pt x="4230255" y="2995091"/>
                  </a:lnTo>
                  <a:lnTo>
                    <a:pt x="3657079" y="2422169"/>
                  </a:lnTo>
                  <a:lnTo>
                    <a:pt x="3040532" y="2422169"/>
                  </a:lnTo>
                  <a:lnTo>
                    <a:pt x="3367011" y="2095525"/>
                  </a:lnTo>
                  <a:lnTo>
                    <a:pt x="4405173" y="2095525"/>
                  </a:lnTo>
                  <a:lnTo>
                    <a:pt x="4683404" y="2373744"/>
                  </a:lnTo>
                  <a:lnTo>
                    <a:pt x="5142446" y="2373744"/>
                  </a:lnTo>
                  <a:lnTo>
                    <a:pt x="5142446" y="2346553"/>
                  </a:lnTo>
                  <a:lnTo>
                    <a:pt x="4693272" y="2346553"/>
                  </a:lnTo>
                  <a:lnTo>
                    <a:pt x="4442244" y="2095525"/>
                  </a:lnTo>
                  <a:lnTo>
                    <a:pt x="5200751" y="2095525"/>
                  </a:lnTo>
                  <a:lnTo>
                    <a:pt x="5320068" y="1976056"/>
                  </a:lnTo>
                  <a:lnTo>
                    <a:pt x="5320068" y="1937702"/>
                  </a:lnTo>
                  <a:lnTo>
                    <a:pt x="5188877" y="2068614"/>
                  </a:lnTo>
                  <a:lnTo>
                    <a:pt x="4415333" y="2068614"/>
                  </a:lnTo>
                  <a:lnTo>
                    <a:pt x="4221391" y="1874659"/>
                  </a:lnTo>
                  <a:lnTo>
                    <a:pt x="3621494" y="1874659"/>
                  </a:lnTo>
                  <a:lnTo>
                    <a:pt x="3498189" y="1751380"/>
                  </a:lnTo>
                  <a:lnTo>
                    <a:pt x="4686363" y="1751380"/>
                  </a:lnTo>
                  <a:lnTo>
                    <a:pt x="4691723" y="1746021"/>
                  </a:lnTo>
                  <a:lnTo>
                    <a:pt x="4823739" y="1877885"/>
                  </a:lnTo>
                  <a:lnTo>
                    <a:pt x="5293652" y="1877885"/>
                  </a:lnTo>
                  <a:lnTo>
                    <a:pt x="5320081" y="1851660"/>
                  </a:lnTo>
                  <a:lnTo>
                    <a:pt x="5320081" y="1777746"/>
                  </a:lnTo>
                  <a:lnTo>
                    <a:pt x="5272887" y="1825244"/>
                  </a:lnTo>
                  <a:lnTo>
                    <a:pt x="4845964" y="1825244"/>
                  </a:lnTo>
                  <a:lnTo>
                    <a:pt x="4729162" y="1708543"/>
                  </a:lnTo>
                  <a:lnTo>
                    <a:pt x="5058448" y="1379054"/>
                  </a:lnTo>
                  <a:lnTo>
                    <a:pt x="5320068" y="1379054"/>
                  </a:lnTo>
                  <a:lnTo>
                    <a:pt x="5320068" y="1325803"/>
                  </a:lnTo>
                  <a:lnTo>
                    <a:pt x="5036693" y="1325943"/>
                  </a:lnTo>
                  <a:lnTo>
                    <a:pt x="4691494" y="1670900"/>
                  </a:lnTo>
                  <a:lnTo>
                    <a:pt x="4644415" y="1623860"/>
                  </a:lnTo>
                  <a:lnTo>
                    <a:pt x="4644415" y="1698752"/>
                  </a:lnTo>
                  <a:lnTo>
                    <a:pt x="3445548" y="1698752"/>
                  </a:lnTo>
                  <a:lnTo>
                    <a:pt x="3408781" y="1661998"/>
                  </a:lnTo>
                  <a:lnTo>
                    <a:pt x="3408781" y="1698752"/>
                  </a:lnTo>
                  <a:lnTo>
                    <a:pt x="2970238" y="1698752"/>
                  </a:lnTo>
                  <a:lnTo>
                    <a:pt x="2626080" y="1354594"/>
                  </a:lnTo>
                  <a:lnTo>
                    <a:pt x="2683624" y="1354594"/>
                  </a:lnTo>
                  <a:lnTo>
                    <a:pt x="2874022" y="1164590"/>
                  </a:lnTo>
                  <a:lnTo>
                    <a:pt x="3408781" y="1698752"/>
                  </a:lnTo>
                  <a:lnTo>
                    <a:pt x="3408781" y="1661998"/>
                  </a:lnTo>
                  <a:lnTo>
                    <a:pt x="2892666" y="1145971"/>
                  </a:lnTo>
                  <a:lnTo>
                    <a:pt x="3166884" y="872312"/>
                  </a:lnTo>
                  <a:lnTo>
                    <a:pt x="3817162" y="872312"/>
                  </a:lnTo>
                  <a:lnTo>
                    <a:pt x="4308322" y="1362989"/>
                  </a:lnTo>
                  <a:lnTo>
                    <a:pt x="3476218" y="1362989"/>
                  </a:lnTo>
                  <a:lnTo>
                    <a:pt x="3476218" y="1389418"/>
                  </a:lnTo>
                  <a:lnTo>
                    <a:pt x="4334383" y="1389037"/>
                  </a:lnTo>
                  <a:lnTo>
                    <a:pt x="4644415" y="1698752"/>
                  </a:lnTo>
                  <a:lnTo>
                    <a:pt x="4644415" y="1623860"/>
                  </a:lnTo>
                  <a:lnTo>
                    <a:pt x="4409389" y="1388999"/>
                  </a:lnTo>
                  <a:lnTo>
                    <a:pt x="4539602" y="1388935"/>
                  </a:lnTo>
                  <a:lnTo>
                    <a:pt x="4870678" y="1059332"/>
                  </a:lnTo>
                  <a:lnTo>
                    <a:pt x="5320081" y="1059332"/>
                  </a:lnTo>
                  <a:lnTo>
                    <a:pt x="5320081" y="103267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Google Shape;106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79400" y="1477134"/>
              <a:ext cx="107221" cy="106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21"/>
            <p:cNvSpPr/>
            <p:nvPr/>
          </p:nvSpPr>
          <p:spPr>
            <a:xfrm>
              <a:off x="16539164" y="1970778"/>
              <a:ext cx="106044" cy="107314"/>
            </a:xfrm>
            <a:custGeom>
              <a:rect b="b" l="l" r="r" t="t"/>
              <a:pathLst>
                <a:path extrusionOk="0" h="107314" w="106044">
                  <a:moveTo>
                    <a:pt x="52375" y="0"/>
                  </a:moveTo>
                  <a:lnTo>
                    <a:pt x="32036" y="4804"/>
                  </a:lnTo>
                  <a:lnTo>
                    <a:pt x="15636" y="16420"/>
                  </a:lnTo>
                  <a:lnTo>
                    <a:pt x="4512" y="33413"/>
                  </a:lnTo>
                  <a:lnTo>
                    <a:pt x="0" y="54343"/>
                  </a:lnTo>
                  <a:lnTo>
                    <a:pt x="4584" y="74875"/>
                  </a:lnTo>
                  <a:lnTo>
                    <a:pt x="15829" y="91601"/>
                  </a:lnTo>
                  <a:lnTo>
                    <a:pt x="32252" y="102858"/>
                  </a:lnTo>
                  <a:lnTo>
                    <a:pt x="52375" y="106981"/>
                  </a:lnTo>
                  <a:lnTo>
                    <a:pt x="72819" y="102986"/>
                  </a:lnTo>
                  <a:lnTo>
                    <a:pt x="89824" y="91901"/>
                  </a:lnTo>
                  <a:lnTo>
                    <a:pt x="101449" y="75074"/>
                  </a:lnTo>
                  <a:lnTo>
                    <a:pt x="105755" y="53851"/>
                  </a:lnTo>
                  <a:lnTo>
                    <a:pt x="101583" y="33033"/>
                  </a:lnTo>
                  <a:lnTo>
                    <a:pt x="90181" y="15900"/>
                  </a:lnTo>
                  <a:lnTo>
                    <a:pt x="73221" y="4279"/>
                  </a:lnTo>
                  <a:lnTo>
                    <a:pt x="52375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8" name="Google Shape;108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36518" y="2289252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932269" y="1826247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592922" y="980037"/>
              <a:ext cx="106248" cy="105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457280" y="344332"/>
              <a:ext cx="105253" cy="105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211817" y="1314321"/>
              <a:ext cx="104269" cy="10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389718" y="2379675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18956001" y="2942007"/>
              <a:ext cx="107315" cy="106680"/>
            </a:xfrm>
            <a:custGeom>
              <a:rect b="b" l="l" r="r" t="t"/>
              <a:pathLst>
                <a:path extrusionOk="0" h="106680" w="107315">
                  <a:moveTo>
                    <a:pt x="53359" y="0"/>
                  </a:moveTo>
                  <a:lnTo>
                    <a:pt x="32724" y="4095"/>
                  </a:lnTo>
                  <a:lnTo>
                    <a:pt x="15748" y="15345"/>
                  </a:lnTo>
                  <a:lnTo>
                    <a:pt x="4238" y="32194"/>
                  </a:lnTo>
                  <a:lnTo>
                    <a:pt x="0" y="53087"/>
                  </a:lnTo>
                  <a:lnTo>
                    <a:pt x="4230" y="73748"/>
                  </a:lnTo>
                  <a:lnTo>
                    <a:pt x="15685" y="90728"/>
                  </a:lnTo>
                  <a:lnTo>
                    <a:pt x="32512" y="102233"/>
                  </a:lnTo>
                  <a:lnTo>
                    <a:pt x="52857" y="106467"/>
                  </a:lnTo>
                  <a:lnTo>
                    <a:pt x="73431" y="102367"/>
                  </a:lnTo>
                  <a:lnTo>
                    <a:pt x="90346" y="91086"/>
                  </a:lnTo>
                  <a:lnTo>
                    <a:pt x="101982" y="74150"/>
                  </a:lnTo>
                  <a:lnTo>
                    <a:pt x="106719" y="53087"/>
                  </a:lnTo>
                  <a:lnTo>
                    <a:pt x="101990" y="32604"/>
                  </a:lnTo>
                  <a:lnTo>
                    <a:pt x="90409" y="15710"/>
                  </a:lnTo>
                  <a:lnTo>
                    <a:pt x="73643" y="4232"/>
                  </a:lnTo>
                  <a:lnTo>
                    <a:pt x="53359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" name="Google Shape;115;p2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726693" y="2527417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1"/>
            <p:cNvSpPr/>
            <p:nvPr/>
          </p:nvSpPr>
          <p:spPr>
            <a:xfrm>
              <a:off x="16196259" y="2293943"/>
              <a:ext cx="3748405" cy="349250"/>
            </a:xfrm>
            <a:custGeom>
              <a:rect b="b" l="l" r="r" t="t"/>
              <a:pathLst>
                <a:path extrusionOk="0" h="349250" w="3748405">
                  <a:moveTo>
                    <a:pt x="105244" y="295757"/>
                  </a:moveTo>
                  <a:lnTo>
                    <a:pt x="101066" y="274840"/>
                  </a:lnTo>
                  <a:lnTo>
                    <a:pt x="89662" y="257987"/>
                  </a:lnTo>
                  <a:lnTo>
                    <a:pt x="72707" y="246735"/>
                  </a:lnTo>
                  <a:lnTo>
                    <a:pt x="51854" y="242633"/>
                  </a:lnTo>
                  <a:lnTo>
                    <a:pt x="31318" y="246735"/>
                  </a:lnTo>
                  <a:lnTo>
                    <a:pt x="14605" y="257987"/>
                  </a:lnTo>
                  <a:lnTo>
                    <a:pt x="3568" y="274840"/>
                  </a:lnTo>
                  <a:lnTo>
                    <a:pt x="0" y="295757"/>
                  </a:lnTo>
                  <a:lnTo>
                    <a:pt x="4000" y="316382"/>
                  </a:lnTo>
                  <a:lnTo>
                    <a:pt x="14998" y="333349"/>
                  </a:lnTo>
                  <a:lnTo>
                    <a:pt x="31457" y="344855"/>
                  </a:lnTo>
                  <a:lnTo>
                    <a:pt x="51854" y="349084"/>
                  </a:lnTo>
                  <a:lnTo>
                    <a:pt x="72771" y="344335"/>
                  </a:lnTo>
                  <a:lnTo>
                    <a:pt x="89852" y="332892"/>
                  </a:lnTo>
                  <a:lnTo>
                    <a:pt x="101282" y="316217"/>
                  </a:lnTo>
                  <a:lnTo>
                    <a:pt x="105244" y="295757"/>
                  </a:lnTo>
                  <a:close/>
                </a:path>
                <a:path extrusionOk="0" h="349250" w="3748405">
                  <a:moveTo>
                    <a:pt x="3747986" y="52628"/>
                  </a:moveTo>
                  <a:lnTo>
                    <a:pt x="3743820" y="32626"/>
                  </a:lnTo>
                  <a:lnTo>
                    <a:pt x="3732428" y="15849"/>
                  </a:lnTo>
                  <a:lnTo>
                    <a:pt x="3715474" y="4292"/>
                  </a:lnTo>
                  <a:lnTo>
                    <a:pt x="3694633" y="0"/>
                  </a:lnTo>
                  <a:lnTo>
                    <a:pt x="3674275" y="4292"/>
                  </a:lnTo>
                  <a:lnTo>
                    <a:pt x="3657435" y="15849"/>
                  </a:lnTo>
                  <a:lnTo>
                    <a:pt x="3645979" y="32626"/>
                  </a:lnTo>
                  <a:lnTo>
                    <a:pt x="3641737" y="52628"/>
                  </a:lnTo>
                  <a:lnTo>
                    <a:pt x="3645979" y="73406"/>
                  </a:lnTo>
                  <a:lnTo>
                    <a:pt x="3657435" y="90271"/>
                  </a:lnTo>
                  <a:lnTo>
                    <a:pt x="3674275" y="101714"/>
                  </a:lnTo>
                  <a:lnTo>
                    <a:pt x="3694633" y="106248"/>
                  </a:lnTo>
                  <a:lnTo>
                    <a:pt x="3715474" y="101930"/>
                  </a:lnTo>
                  <a:lnTo>
                    <a:pt x="3732428" y="90271"/>
                  </a:lnTo>
                  <a:lnTo>
                    <a:pt x="3743820" y="73202"/>
                  </a:lnTo>
                  <a:lnTo>
                    <a:pt x="3747986" y="52628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" name="Google Shape;117;p2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092241" y="2029340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186121" y="43170"/>
              <a:ext cx="105755" cy="105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106696" y="344332"/>
              <a:ext cx="104761" cy="105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21"/>
            <p:cNvSpPr/>
            <p:nvPr/>
          </p:nvSpPr>
          <p:spPr>
            <a:xfrm>
              <a:off x="15388335" y="520741"/>
              <a:ext cx="106044" cy="106679"/>
            </a:xfrm>
            <a:custGeom>
              <a:rect b="b" l="l" r="r" t="t"/>
              <a:pathLst>
                <a:path extrusionOk="0" h="106679" w="106044">
                  <a:moveTo>
                    <a:pt x="52867" y="0"/>
                  </a:moveTo>
                  <a:lnTo>
                    <a:pt x="32029" y="4263"/>
                  </a:lnTo>
                  <a:lnTo>
                    <a:pt x="15125" y="15754"/>
                  </a:lnTo>
                  <a:lnTo>
                    <a:pt x="3875" y="32525"/>
                  </a:lnTo>
                  <a:lnTo>
                    <a:pt x="0" y="52626"/>
                  </a:lnTo>
                  <a:lnTo>
                    <a:pt x="4091" y="73334"/>
                  </a:lnTo>
                  <a:lnTo>
                    <a:pt x="15317" y="90480"/>
                  </a:lnTo>
                  <a:lnTo>
                    <a:pt x="32101" y="102161"/>
                  </a:lnTo>
                  <a:lnTo>
                    <a:pt x="52867" y="106478"/>
                  </a:lnTo>
                  <a:lnTo>
                    <a:pt x="73429" y="102169"/>
                  </a:lnTo>
                  <a:lnTo>
                    <a:pt x="90243" y="90541"/>
                  </a:lnTo>
                  <a:lnTo>
                    <a:pt x="101591" y="73542"/>
                  </a:lnTo>
                  <a:lnTo>
                    <a:pt x="105755" y="53118"/>
                  </a:lnTo>
                  <a:lnTo>
                    <a:pt x="101591" y="32802"/>
                  </a:lnTo>
                  <a:lnTo>
                    <a:pt x="90243" y="16000"/>
                  </a:lnTo>
                  <a:lnTo>
                    <a:pt x="73429" y="4478"/>
                  </a:lnTo>
                  <a:lnTo>
                    <a:pt x="52867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" name="Google Shape;121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939813" y="851068"/>
              <a:ext cx="150183" cy="15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8013673" y="527915"/>
              <a:ext cx="149231" cy="149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495579" y="530372"/>
              <a:ext cx="149231" cy="150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149658" y="1526298"/>
              <a:ext cx="150738" cy="149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1"/>
            <p:cNvSpPr/>
            <p:nvPr/>
          </p:nvSpPr>
          <p:spPr>
            <a:xfrm>
              <a:off x="20062596" y="0"/>
              <a:ext cx="41909" cy="34290"/>
            </a:xfrm>
            <a:custGeom>
              <a:rect b="b" l="l" r="r" t="t"/>
              <a:pathLst>
                <a:path extrusionOk="0" h="34290" w="41909">
                  <a:moveTo>
                    <a:pt x="29511" y="0"/>
                  </a:moveTo>
                  <a:lnTo>
                    <a:pt x="0" y="0"/>
                  </a:lnTo>
                  <a:lnTo>
                    <a:pt x="7541" y="11232"/>
                  </a:lnTo>
                  <a:lnTo>
                    <a:pt x="41503" y="34100"/>
                  </a:lnTo>
                  <a:lnTo>
                    <a:pt x="41503" y="8086"/>
                  </a:lnTo>
                  <a:lnTo>
                    <a:pt x="29511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6" name="Google Shape;126;p2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43840" y="0"/>
              <a:ext cx="249510" cy="127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1"/>
            <p:cNvSpPr/>
            <p:nvPr/>
          </p:nvSpPr>
          <p:spPr>
            <a:xfrm>
              <a:off x="15062212" y="5"/>
              <a:ext cx="4950459" cy="3126105"/>
            </a:xfrm>
            <a:custGeom>
              <a:rect b="b" l="l" r="r" t="t"/>
              <a:pathLst>
                <a:path extrusionOk="0" h="3126105" w="4950459">
                  <a:moveTo>
                    <a:pt x="291045" y="1929752"/>
                  </a:moveTo>
                  <a:lnTo>
                    <a:pt x="283210" y="1888642"/>
                  </a:lnTo>
                  <a:lnTo>
                    <a:pt x="272732" y="1873034"/>
                  </a:lnTo>
                  <a:lnTo>
                    <a:pt x="272732" y="1929752"/>
                  </a:lnTo>
                  <a:lnTo>
                    <a:pt x="265963" y="1963851"/>
                  </a:lnTo>
                  <a:lnTo>
                    <a:pt x="247434" y="1991804"/>
                  </a:lnTo>
                  <a:lnTo>
                    <a:pt x="219824" y="2010537"/>
                  </a:lnTo>
                  <a:lnTo>
                    <a:pt x="185801" y="2016975"/>
                  </a:lnTo>
                  <a:lnTo>
                    <a:pt x="151269" y="2010537"/>
                  </a:lnTo>
                  <a:lnTo>
                    <a:pt x="123469" y="1991804"/>
                  </a:lnTo>
                  <a:lnTo>
                    <a:pt x="104825" y="1963851"/>
                  </a:lnTo>
                  <a:lnTo>
                    <a:pt x="97815" y="1929752"/>
                  </a:lnTo>
                  <a:lnTo>
                    <a:pt x="104686" y="1895868"/>
                  </a:lnTo>
                  <a:lnTo>
                    <a:pt x="123469" y="1868055"/>
                  </a:lnTo>
                  <a:lnTo>
                    <a:pt x="151422" y="1849234"/>
                  </a:lnTo>
                  <a:lnTo>
                    <a:pt x="185801" y="1842300"/>
                  </a:lnTo>
                  <a:lnTo>
                    <a:pt x="219824" y="1849158"/>
                  </a:lnTo>
                  <a:lnTo>
                    <a:pt x="247434" y="1867865"/>
                  </a:lnTo>
                  <a:lnTo>
                    <a:pt x="265963" y="1895665"/>
                  </a:lnTo>
                  <a:lnTo>
                    <a:pt x="272732" y="1929752"/>
                  </a:lnTo>
                  <a:lnTo>
                    <a:pt x="272732" y="1873034"/>
                  </a:lnTo>
                  <a:lnTo>
                    <a:pt x="260654" y="1855025"/>
                  </a:lnTo>
                  <a:lnTo>
                    <a:pt x="241769" y="1842300"/>
                  </a:lnTo>
                  <a:lnTo>
                    <a:pt x="226974" y="1832343"/>
                  </a:lnTo>
                  <a:lnTo>
                    <a:pt x="185801" y="1824024"/>
                  </a:lnTo>
                  <a:lnTo>
                    <a:pt x="144589" y="1832343"/>
                  </a:lnTo>
                  <a:lnTo>
                    <a:pt x="110807" y="1855025"/>
                  </a:lnTo>
                  <a:lnTo>
                    <a:pt x="87947" y="1888642"/>
                  </a:lnTo>
                  <a:lnTo>
                    <a:pt x="79540" y="1929752"/>
                  </a:lnTo>
                  <a:lnTo>
                    <a:pt x="87947" y="1971001"/>
                  </a:lnTo>
                  <a:lnTo>
                    <a:pt x="110807" y="2005152"/>
                  </a:lnTo>
                  <a:lnTo>
                    <a:pt x="144589" y="2028405"/>
                  </a:lnTo>
                  <a:lnTo>
                    <a:pt x="185801" y="2037003"/>
                  </a:lnTo>
                  <a:lnTo>
                    <a:pt x="226618" y="2028405"/>
                  </a:lnTo>
                  <a:lnTo>
                    <a:pt x="243065" y="2016975"/>
                  </a:lnTo>
                  <a:lnTo>
                    <a:pt x="260096" y="2005152"/>
                  </a:lnTo>
                  <a:lnTo>
                    <a:pt x="282727" y="1971001"/>
                  </a:lnTo>
                  <a:lnTo>
                    <a:pt x="291045" y="1929752"/>
                  </a:lnTo>
                  <a:close/>
                </a:path>
                <a:path extrusionOk="0" h="3126105" w="4950459">
                  <a:moveTo>
                    <a:pt x="334530" y="1609318"/>
                  </a:moveTo>
                  <a:lnTo>
                    <a:pt x="328536" y="1565338"/>
                  </a:lnTo>
                  <a:lnTo>
                    <a:pt x="311632" y="1525473"/>
                  </a:lnTo>
                  <a:lnTo>
                    <a:pt x="305879" y="1518005"/>
                  </a:lnTo>
                  <a:lnTo>
                    <a:pt x="305879" y="1609318"/>
                  </a:lnTo>
                  <a:lnTo>
                    <a:pt x="298742" y="1653527"/>
                  </a:lnTo>
                  <a:lnTo>
                    <a:pt x="278917" y="1691855"/>
                  </a:lnTo>
                  <a:lnTo>
                    <a:pt x="248780" y="1722043"/>
                  </a:lnTo>
                  <a:lnTo>
                    <a:pt x="210705" y="1741805"/>
                  </a:lnTo>
                  <a:lnTo>
                    <a:pt x="167043" y="1748904"/>
                  </a:lnTo>
                  <a:lnTo>
                    <a:pt x="122936" y="1741805"/>
                  </a:lnTo>
                  <a:lnTo>
                    <a:pt x="84670" y="1722043"/>
                  </a:lnTo>
                  <a:lnTo>
                    <a:pt x="54533" y="1691855"/>
                  </a:lnTo>
                  <a:lnTo>
                    <a:pt x="34772" y="1653527"/>
                  </a:lnTo>
                  <a:lnTo>
                    <a:pt x="27686" y="1609318"/>
                  </a:lnTo>
                  <a:lnTo>
                    <a:pt x="34772" y="1565821"/>
                  </a:lnTo>
                  <a:lnTo>
                    <a:pt x="54533" y="1527937"/>
                  </a:lnTo>
                  <a:lnTo>
                    <a:pt x="84670" y="1497977"/>
                  </a:lnTo>
                  <a:lnTo>
                    <a:pt x="122936" y="1478280"/>
                  </a:lnTo>
                  <a:lnTo>
                    <a:pt x="167043" y="1471206"/>
                  </a:lnTo>
                  <a:lnTo>
                    <a:pt x="210705" y="1478280"/>
                  </a:lnTo>
                  <a:lnTo>
                    <a:pt x="248780" y="1497977"/>
                  </a:lnTo>
                  <a:lnTo>
                    <a:pt x="278917" y="1527937"/>
                  </a:lnTo>
                  <a:lnTo>
                    <a:pt x="298742" y="1565821"/>
                  </a:lnTo>
                  <a:lnTo>
                    <a:pt x="305879" y="1609318"/>
                  </a:lnTo>
                  <a:lnTo>
                    <a:pt x="305879" y="1518005"/>
                  </a:lnTo>
                  <a:lnTo>
                    <a:pt x="285432" y="1491462"/>
                  </a:lnTo>
                  <a:lnTo>
                    <a:pt x="259448" y="1471206"/>
                  </a:lnTo>
                  <a:lnTo>
                    <a:pt x="251523" y="1465021"/>
                  </a:lnTo>
                  <a:lnTo>
                    <a:pt x="211531" y="1447901"/>
                  </a:lnTo>
                  <a:lnTo>
                    <a:pt x="167043" y="1441805"/>
                  </a:lnTo>
                  <a:lnTo>
                    <a:pt x="122745" y="1447901"/>
                  </a:lnTo>
                  <a:lnTo>
                    <a:pt x="82880" y="1465021"/>
                  </a:lnTo>
                  <a:lnTo>
                    <a:pt x="49047" y="1491462"/>
                  </a:lnTo>
                  <a:lnTo>
                    <a:pt x="22885" y="1525473"/>
                  </a:lnTo>
                  <a:lnTo>
                    <a:pt x="5994" y="1565338"/>
                  </a:lnTo>
                  <a:lnTo>
                    <a:pt x="0" y="1609318"/>
                  </a:lnTo>
                  <a:lnTo>
                    <a:pt x="5613" y="1654200"/>
                  </a:lnTo>
                  <a:lnTo>
                    <a:pt x="22313" y="1694383"/>
                  </a:lnTo>
                  <a:lnTo>
                    <a:pt x="48475" y="1728343"/>
                  </a:lnTo>
                  <a:lnTo>
                    <a:pt x="82423" y="1754517"/>
                  </a:lnTo>
                  <a:lnTo>
                    <a:pt x="122504" y="1771357"/>
                  </a:lnTo>
                  <a:lnTo>
                    <a:pt x="167043" y="1777314"/>
                  </a:lnTo>
                  <a:lnTo>
                    <a:pt x="211531" y="1771446"/>
                  </a:lnTo>
                  <a:lnTo>
                    <a:pt x="251523" y="1754619"/>
                  </a:lnTo>
                  <a:lnTo>
                    <a:pt x="285432" y="1728431"/>
                  </a:lnTo>
                  <a:lnTo>
                    <a:pt x="311632" y="1694434"/>
                  </a:lnTo>
                  <a:lnTo>
                    <a:pt x="328536" y="1654200"/>
                  </a:lnTo>
                  <a:lnTo>
                    <a:pt x="334530" y="1609318"/>
                  </a:lnTo>
                  <a:close/>
                </a:path>
                <a:path extrusionOk="0" h="3126105" w="4950459">
                  <a:moveTo>
                    <a:pt x="482777" y="569150"/>
                  </a:moveTo>
                  <a:lnTo>
                    <a:pt x="474002" y="527964"/>
                  </a:lnTo>
                  <a:lnTo>
                    <a:pt x="464527" y="513905"/>
                  </a:lnTo>
                  <a:lnTo>
                    <a:pt x="464527" y="569150"/>
                  </a:lnTo>
                  <a:lnTo>
                    <a:pt x="457644" y="603643"/>
                  </a:lnTo>
                  <a:lnTo>
                    <a:pt x="438810" y="631393"/>
                  </a:lnTo>
                  <a:lnTo>
                    <a:pt x="410705" y="650011"/>
                  </a:lnTo>
                  <a:lnTo>
                    <a:pt x="376008" y="657123"/>
                  </a:lnTo>
                  <a:lnTo>
                    <a:pt x="342049" y="650163"/>
                  </a:lnTo>
                  <a:lnTo>
                    <a:pt x="314007" y="631240"/>
                  </a:lnTo>
                  <a:lnTo>
                    <a:pt x="294868" y="603338"/>
                  </a:lnTo>
                  <a:lnTo>
                    <a:pt x="287566" y="569417"/>
                  </a:lnTo>
                  <a:lnTo>
                    <a:pt x="294792" y="535101"/>
                  </a:lnTo>
                  <a:lnTo>
                    <a:pt x="313817" y="507060"/>
                  </a:lnTo>
                  <a:lnTo>
                    <a:pt x="341858" y="488137"/>
                  </a:lnTo>
                  <a:lnTo>
                    <a:pt x="376008" y="481203"/>
                  </a:lnTo>
                  <a:lnTo>
                    <a:pt x="410489" y="488149"/>
                  </a:lnTo>
                  <a:lnTo>
                    <a:pt x="438619" y="507022"/>
                  </a:lnTo>
                  <a:lnTo>
                    <a:pt x="457568" y="534987"/>
                  </a:lnTo>
                  <a:lnTo>
                    <a:pt x="464527" y="569150"/>
                  </a:lnTo>
                  <a:lnTo>
                    <a:pt x="464527" y="513905"/>
                  </a:lnTo>
                  <a:lnTo>
                    <a:pt x="451256" y="494182"/>
                  </a:lnTo>
                  <a:lnTo>
                    <a:pt x="432130" y="481203"/>
                  </a:lnTo>
                  <a:lnTo>
                    <a:pt x="417563" y="471322"/>
                  </a:lnTo>
                  <a:lnTo>
                    <a:pt x="376008" y="462927"/>
                  </a:lnTo>
                  <a:lnTo>
                    <a:pt x="334822" y="471322"/>
                  </a:lnTo>
                  <a:lnTo>
                    <a:pt x="301053" y="494182"/>
                  </a:lnTo>
                  <a:lnTo>
                    <a:pt x="278206" y="527964"/>
                  </a:lnTo>
                  <a:lnTo>
                    <a:pt x="269811" y="569150"/>
                  </a:lnTo>
                  <a:lnTo>
                    <a:pt x="278206" y="610679"/>
                  </a:lnTo>
                  <a:lnTo>
                    <a:pt x="301053" y="644271"/>
                  </a:lnTo>
                  <a:lnTo>
                    <a:pt x="334822" y="666927"/>
                  </a:lnTo>
                  <a:lnTo>
                    <a:pt x="376008" y="675640"/>
                  </a:lnTo>
                  <a:lnTo>
                    <a:pt x="417296" y="667169"/>
                  </a:lnTo>
                  <a:lnTo>
                    <a:pt x="432130" y="657123"/>
                  </a:lnTo>
                  <a:lnTo>
                    <a:pt x="451269" y="644182"/>
                  </a:lnTo>
                  <a:lnTo>
                    <a:pt x="474294" y="610298"/>
                  </a:lnTo>
                  <a:lnTo>
                    <a:pt x="482777" y="569150"/>
                  </a:lnTo>
                  <a:close/>
                </a:path>
                <a:path extrusionOk="0" h="3126105" w="4950459">
                  <a:moveTo>
                    <a:pt x="1116228" y="926185"/>
                  </a:moveTo>
                  <a:lnTo>
                    <a:pt x="1110234" y="881570"/>
                  </a:lnTo>
                  <a:lnTo>
                    <a:pt x="1093343" y="841476"/>
                  </a:lnTo>
                  <a:lnTo>
                    <a:pt x="1088085" y="834669"/>
                  </a:lnTo>
                  <a:lnTo>
                    <a:pt x="1088085" y="926185"/>
                  </a:lnTo>
                  <a:lnTo>
                    <a:pt x="1081151" y="970305"/>
                  </a:lnTo>
                  <a:lnTo>
                    <a:pt x="1061288" y="1008621"/>
                  </a:lnTo>
                  <a:lnTo>
                    <a:pt x="1030922" y="1038834"/>
                  </a:lnTo>
                  <a:lnTo>
                    <a:pt x="992441" y="1058659"/>
                  </a:lnTo>
                  <a:lnTo>
                    <a:pt x="948245" y="1065771"/>
                  </a:lnTo>
                  <a:lnTo>
                    <a:pt x="904417" y="1058659"/>
                  </a:lnTo>
                  <a:lnTo>
                    <a:pt x="866457" y="1038910"/>
                  </a:lnTo>
                  <a:lnTo>
                    <a:pt x="836536" y="1008888"/>
                  </a:lnTo>
                  <a:lnTo>
                    <a:pt x="816927" y="970927"/>
                  </a:lnTo>
                  <a:lnTo>
                    <a:pt x="809904" y="927417"/>
                  </a:lnTo>
                  <a:lnTo>
                    <a:pt x="816940" y="883107"/>
                  </a:lnTo>
                  <a:lnTo>
                    <a:pt x="836561" y="844765"/>
                  </a:lnTo>
                  <a:lnTo>
                    <a:pt x="866559" y="814616"/>
                  </a:lnTo>
                  <a:lnTo>
                    <a:pt x="904697" y="794893"/>
                  </a:lnTo>
                  <a:lnTo>
                    <a:pt x="948740" y="787819"/>
                  </a:lnTo>
                  <a:lnTo>
                    <a:pt x="992378" y="794893"/>
                  </a:lnTo>
                  <a:lnTo>
                    <a:pt x="1030376" y="814539"/>
                  </a:lnTo>
                  <a:lnTo>
                    <a:pt x="1060526" y="844499"/>
                  </a:lnTo>
                  <a:lnTo>
                    <a:pt x="1080516" y="882472"/>
                  </a:lnTo>
                  <a:lnTo>
                    <a:pt x="1088085" y="926185"/>
                  </a:lnTo>
                  <a:lnTo>
                    <a:pt x="1088085" y="834669"/>
                  </a:lnTo>
                  <a:lnTo>
                    <a:pt x="1041603" y="787819"/>
                  </a:lnTo>
                  <a:lnTo>
                    <a:pt x="993228" y="764616"/>
                  </a:lnTo>
                  <a:lnTo>
                    <a:pt x="948740" y="758913"/>
                  </a:lnTo>
                  <a:lnTo>
                    <a:pt x="904417" y="764616"/>
                  </a:lnTo>
                  <a:lnTo>
                    <a:pt x="864450" y="781367"/>
                  </a:lnTo>
                  <a:lnTo>
                    <a:pt x="830503" y="807529"/>
                  </a:lnTo>
                  <a:lnTo>
                    <a:pt x="804214" y="841476"/>
                  </a:lnTo>
                  <a:lnTo>
                    <a:pt x="787234" y="881570"/>
                  </a:lnTo>
                  <a:lnTo>
                    <a:pt x="781215" y="926185"/>
                  </a:lnTo>
                  <a:lnTo>
                    <a:pt x="787234" y="970584"/>
                  </a:lnTo>
                  <a:lnTo>
                    <a:pt x="804214" y="1010564"/>
                  </a:lnTo>
                  <a:lnTo>
                    <a:pt x="830503" y="1044498"/>
                  </a:lnTo>
                  <a:lnTo>
                    <a:pt x="864450" y="1070737"/>
                  </a:lnTo>
                  <a:lnTo>
                    <a:pt x="904417" y="1087678"/>
                  </a:lnTo>
                  <a:lnTo>
                    <a:pt x="948740" y="1093685"/>
                  </a:lnTo>
                  <a:lnTo>
                    <a:pt x="993267" y="1087678"/>
                  </a:lnTo>
                  <a:lnTo>
                    <a:pt x="1033348" y="1070737"/>
                  </a:lnTo>
                  <a:lnTo>
                    <a:pt x="1039774" y="1065771"/>
                  </a:lnTo>
                  <a:lnTo>
                    <a:pt x="1067333" y="1044498"/>
                  </a:lnTo>
                  <a:lnTo>
                    <a:pt x="1093571" y="1010564"/>
                  </a:lnTo>
                  <a:lnTo>
                    <a:pt x="1110411" y="970584"/>
                  </a:lnTo>
                  <a:lnTo>
                    <a:pt x="1116228" y="926185"/>
                  </a:lnTo>
                  <a:close/>
                </a:path>
                <a:path extrusionOk="0" h="3126105" w="4950459">
                  <a:moveTo>
                    <a:pt x="1301521" y="2589187"/>
                  </a:moveTo>
                  <a:lnTo>
                    <a:pt x="1291780" y="2540698"/>
                  </a:lnTo>
                  <a:lnTo>
                    <a:pt x="1279829" y="2522944"/>
                  </a:lnTo>
                  <a:lnTo>
                    <a:pt x="1279829" y="2589187"/>
                  </a:lnTo>
                  <a:lnTo>
                    <a:pt x="1271739" y="2628836"/>
                  </a:lnTo>
                  <a:lnTo>
                    <a:pt x="1249616" y="2661628"/>
                  </a:lnTo>
                  <a:lnTo>
                    <a:pt x="1216647" y="2683967"/>
                  </a:lnTo>
                  <a:lnTo>
                    <a:pt x="1176032" y="2692209"/>
                  </a:lnTo>
                  <a:lnTo>
                    <a:pt x="1136434" y="2683967"/>
                  </a:lnTo>
                  <a:lnTo>
                    <a:pt x="1103718" y="2661628"/>
                  </a:lnTo>
                  <a:lnTo>
                    <a:pt x="1081481" y="2628836"/>
                  </a:lnTo>
                  <a:lnTo>
                    <a:pt x="1073264" y="2589187"/>
                  </a:lnTo>
                  <a:lnTo>
                    <a:pt x="1081328" y="2548750"/>
                  </a:lnTo>
                  <a:lnTo>
                    <a:pt x="1103337" y="2515679"/>
                  </a:lnTo>
                  <a:lnTo>
                    <a:pt x="1136002" y="2493353"/>
                  </a:lnTo>
                  <a:lnTo>
                    <a:pt x="1176032" y="2485161"/>
                  </a:lnTo>
                  <a:lnTo>
                    <a:pt x="1216647" y="2493670"/>
                  </a:lnTo>
                  <a:lnTo>
                    <a:pt x="1249616" y="2515959"/>
                  </a:lnTo>
                  <a:lnTo>
                    <a:pt x="1271739" y="2548852"/>
                  </a:lnTo>
                  <a:lnTo>
                    <a:pt x="1279829" y="2589187"/>
                  </a:lnTo>
                  <a:lnTo>
                    <a:pt x="1279829" y="2522944"/>
                  </a:lnTo>
                  <a:lnTo>
                    <a:pt x="1265097" y="2501036"/>
                  </a:lnTo>
                  <a:lnTo>
                    <a:pt x="1241488" y="2485161"/>
                  </a:lnTo>
                  <a:lnTo>
                    <a:pt x="1225257" y="2474239"/>
                  </a:lnTo>
                  <a:lnTo>
                    <a:pt x="1176032" y="2464409"/>
                  </a:lnTo>
                  <a:lnTo>
                    <a:pt x="1128229" y="2474239"/>
                  </a:lnTo>
                  <a:lnTo>
                    <a:pt x="1088580" y="2501036"/>
                  </a:lnTo>
                  <a:lnTo>
                    <a:pt x="1061516" y="2540698"/>
                  </a:lnTo>
                  <a:lnTo>
                    <a:pt x="1051509" y="2589187"/>
                  </a:lnTo>
                  <a:lnTo>
                    <a:pt x="1061377" y="2637396"/>
                  </a:lnTo>
                  <a:lnTo>
                    <a:pt x="1088186" y="2677198"/>
                  </a:lnTo>
                  <a:lnTo>
                    <a:pt x="1127798" y="2704249"/>
                  </a:lnTo>
                  <a:lnTo>
                    <a:pt x="1176032" y="2714231"/>
                  </a:lnTo>
                  <a:lnTo>
                    <a:pt x="1224826" y="2704249"/>
                  </a:lnTo>
                  <a:lnTo>
                    <a:pt x="1242580" y="2692209"/>
                  </a:lnTo>
                  <a:lnTo>
                    <a:pt x="1264716" y="2677198"/>
                  </a:lnTo>
                  <a:lnTo>
                    <a:pt x="1291640" y="2637396"/>
                  </a:lnTo>
                  <a:lnTo>
                    <a:pt x="1301521" y="2589187"/>
                  </a:lnTo>
                  <a:close/>
                </a:path>
                <a:path extrusionOk="0" h="3126105" w="4950459">
                  <a:moveTo>
                    <a:pt x="1554073" y="1155"/>
                  </a:moveTo>
                  <a:lnTo>
                    <a:pt x="1553845" y="0"/>
                  </a:lnTo>
                  <a:lnTo>
                    <a:pt x="1459433" y="0"/>
                  </a:lnTo>
                  <a:lnTo>
                    <a:pt x="1459191" y="1155"/>
                  </a:lnTo>
                  <a:lnTo>
                    <a:pt x="1462976" y="19799"/>
                  </a:lnTo>
                  <a:lnTo>
                    <a:pt x="1473187" y="35039"/>
                  </a:lnTo>
                  <a:lnTo>
                    <a:pt x="1488135" y="45326"/>
                  </a:lnTo>
                  <a:lnTo>
                    <a:pt x="1506105" y="49098"/>
                  </a:lnTo>
                  <a:lnTo>
                    <a:pt x="1525079" y="45326"/>
                  </a:lnTo>
                  <a:lnTo>
                    <a:pt x="1540294" y="35039"/>
                  </a:lnTo>
                  <a:lnTo>
                    <a:pt x="1550416" y="19799"/>
                  </a:lnTo>
                  <a:lnTo>
                    <a:pt x="1554073" y="1155"/>
                  </a:lnTo>
                  <a:close/>
                </a:path>
                <a:path extrusionOk="0" h="3126105" w="4950459">
                  <a:moveTo>
                    <a:pt x="1620735" y="562254"/>
                  </a:moveTo>
                  <a:lnTo>
                    <a:pt x="1612493" y="521500"/>
                  </a:lnTo>
                  <a:lnTo>
                    <a:pt x="1602981" y="507301"/>
                  </a:lnTo>
                  <a:lnTo>
                    <a:pt x="1602981" y="562254"/>
                  </a:lnTo>
                  <a:lnTo>
                    <a:pt x="1596301" y="596773"/>
                  </a:lnTo>
                  <a:lnTo>
                    <a:pt x="1577454" y="624789"/>
                  </a:lnTo>
                  <a:lnTo>
                    <a:pt x="1549234" y="643572"/>
                  </a:lnTo>
                  <a:lnTo>
                    <a:pt x="1514487" y="650443"/>
                  </a:lnTo>
                  <a:lnTo>
                    <a:pt x="1480616" y="643597"/>
                  </a:lnTo>
                  <a:lnTo>
                    <a:pt x="1452803" y="624941"/>
                  </a:lnTo>
                  <a:lnTo>
                    <a:pt x="1433982" y="597293"/>
                  </a:lnTo>
                  <a:lnTo>
                    <a:pt x="1427060" y="563486"/>
                  </a:lnTo>
                  <a:lnTo>
                    <a:pt x="1433995" y="528955"/>
                  </a:lnTo>
                  <a:lnTo>
                    <a:pt x="1452930" y="500938"/>
                  </a:lnTo>
                  <a:lnTo>
                    <a:pt x="1481048" y="482142"/>
                  </a:lnTo>
                  <a:lnTo>
                    <a:pt x="1515503" y="475272"/>
                  </a:lnTo>
                  <a:lnTo>
                    <a:pt x="1549387" y="482130"/>
                  </a:lnTo>
                  <a:lnTo>
                    <a:pt x="1577213" y="500786"/>
                  </a:lnTo>
                  <a:lnTo>
                    <a:pt x="1596047" y="528447"/>
                  </a:lnTo>
                  <a:lnTo>
                    <a:pt x="1602981" y="562254"/>
                  </a:lnTo>
                  <a:lnTo>
                    <a:pt x="1602981" y="507301"/>
                  </a:lnTo>
                  <a:lnTo>
                    <a:pt x="1589976" y="487883"/>
                  </a:lnTo>
                  <a:lnTo>
                    <a:pt x="1571701" y="475272"/>
                  </a:lnTo>
                  <a:lnTo>
                    <a:pt x="1556537" y="464832"/>
                  </a:lnTo>
                  <a:lnTo>
                    <a:pt x="1515503" y="455764"/>
                  </a:lnTo>
                  <a:lnTo>
                    <a:pt x="1474241" y="464845"/>
                  </a:lnTo>
                  <a:lnTo>
                    <a:pt x="1440281" y="488035"/>
                  </a:lnTo>
                  <a:lnTo>
                    <a:pt x="1417269" y="522020"/>
                  </a:lnTo>
                  <a:lnTo>
                    <a:pt x="1408785" y="563486"/>
                  </a:lnTo>
                  <a:lnTo>
                    <a:pt x="1417650" y="604113"/>
                  </a:lnTo>
                  <a:lnTo>
                    <a:pt x="1440522" y="637603"/>
                  </a:lnTo>
                  <a:lnTo>
                    <a:pt x="1473949" y="660361"/>
                  </a:lnTo>
                  <a:lnTo>
                    <a:pt x="1514487" y="668743"/>
                  </a:lnTo>
                  <a:lnTo>
                    <a:pt x="1556105" y="660476"/>
                  </a:lnTo>
                  <a:lnTo>
                    <a:pt x="1571066" y="650443"/>
                  </a:lnTo>
                  <a:lnTo>
                    <a:pt x="1589849" y="637832"/>
                  </a:lnTo>
                  <a:lnTo>
                    <a:pt x="1612480" y="604012"/>
                  </a:lnTo>
                  <a:lnTo>
                    <a:pt x="1620735" y="562254"/>
                  </a:lnTo>
                  <a:close/>
                </a:path>
                <a:path extrusionOk="0" h="3126105" w="4950459">
                  <a:moveTo>
                    <a:pt x="1645945" y="2028342"/>
                  </a:moveTo>
                  <a:lnTo>
                    <a:pt x="1635683" y="1980526"/>
                  </a:lnTo>
                  <a:lnTo>
                    <a:pt x="1625219" y="1965096"/>
                  </a:lnTo>
                  <a:lnTo>
                    <a:pt x="1625219" y="2028342"/>
                  </a:lnTo>
                  <a:lnTo>
                    <a:pt x="1616989" y="2068588"/>
                  </a:lnTo>
                  <a:lnTo>
                    <a:pt x="1594624" y="2101227"/>
                  </a:lnTo>
                  <a:lnTo>
                    <a:pt x="1561617" y="2123122"/>
                  </a:lnTo>
                  <a:lnTo>
                    <a:pt x="1521421" y="2131123"/>
                  </a:lnTo>
                  <a:lnTo>
                    <a:pt x="1480921" y="2123122"/>
                  </a:lnTo>
                  <a:lnTo>
                    <a:pt x="1448181" y="2101227"/>
                  </a:lnTo>
                  <a:lnTo>
                    <a:pt x="1426375" y="2068588"/>
                  </a:lnTo>
                  <a:lnTo>
                    <a:pt x="1418653" y="2028342"/>
                  </a:lnTo>
                  <a:lnTo>
                    <a:pt x="1426730" y="1987956"/>
                  </a:lnTo>
                  <a:lnTo>
                    <a:pt x="1448727" y="1955241"/>
                  </a:lnTo>
                  <a:lnTo>
                    <a:pt x="1481391" y="1933321"/>
                  </a:lnTo>
                  <a:lnTo>
                    <a:pt x="1521421" y="1925320"/>
                  </a:lnTo>
                  <a:lnTo>
                    <a:pt x="1561617" y="1933321"/>
                  </a:lnTo>
                  <a:lnTo>
                    <a:pt x="1594624" y="1955241"/>
                  </a:lnTo>
                  <a:lnTo>
                    <a:pt x="1616989" y="1987956"/>
                  </a:lnTo>
                  <a:lnTo>
                    <a:pt x="1625219" y="2028342"/>
                  </a:lnTo>
                  <a:lnTo>
                    <a:pt x="1625219" y="1965096"/>
                  </a:lnTo>
                  <a:lnTo>
                    <a:pt x="1608899" y="1941017"/>
                  </a:lnTo>
                  <a:lnTo>
                    <a:pt x="1586103" y="1925320"/>
                  </a:lnTo>
                  <a:lnTo>
                    <a:pt x="1569516" y="1913902"/>
                  </a:lnTo>
                  <a:lnTo>
                    <a:pt x="1521421" y="1903323"/>
                  </a:lnTo>
                  <a:lnTo>
                    <a:pt x="1473073" y="1913191"/>
                  </a:lnTo>
                  <a:lnTo>
                    <a:pt x="1433664" y="1940077"/>
                  </a:lnTo>
                  <a:lnTo>
                    <a:pt x="1407134" y="1979828"/>
                  </a:lnTo>
                  <a:lnTo>
                    <a:pt x="1397419" y="2028342"/>
                  </a:lnTo>
                  <a:lnTo>
                    <a:pt x="1406715" y="2077237"/>
                  </a:lnTo>
                  <a:lnTo>
                    <a:pt x="1433283" y="2117128"/>
                  </a:lnTo>
                  <a:lnTo>
                    <a:pt x="1472933" y="2144014"/>
                  </a:lnTo>
                  <a:lnTo>
                    <a:pt x="1521421" y="2153856"/>
                  </a:lnTo>
                  <a:lnTo>
                    <a:pt x="1569745" y="2143861"/>
                  </a:lnTo>
                  <a:lnTo>
                    <a:pt x="1588249" y="2131123"/>
                  </a:lnTo>
                  <a:lnTo>
                    <a:pt x="1609102" y="2116759"/>
                  </a:lnTo>
                  <a:lnTo>
                    <a:pt x="1635747" y="2076818"/>
                  </a:lnTo>
                  <a:lnTo>
                    <a:pt x="1645945" y="2028342"/>
                  </a:lnTo>
                  <a:close/>
                </a:path>
                <a:path extrusionOk="0" h="3126105" w="4950459">
                  <a:moveTo>
                    <a:pt x="3198037" y="612648"/>
                  </a:moveTo>
                  <a:lnTo>
                    <a:pt x="3191980" y="567867"/>
                  </a:lnTo>
                  <a:lnTo>
                    <a:pt x="3174911" y="527697"/>
                  </a:lnTo>
                  <a:lnTo>
                    <a:pt x="3168866" y="519925"/>
                  </a:lnTo>
                  <a:lnTo>
                    <a:pt x="3168866" y="612648"/>
                  </a:lnTo>
                  <a:lnTo>
                    <a:pt x="3161728" y="656069"/>
                  </a:lnTo>
                  <a:lnTo>
                    <a:pt x="3141916" y="694016"/>
                  </a:lnTo>
                  <a:lnTo>
                    <a:pt x="3111779" y="724077"/>
                  </a:lnTo>
                  <a:lnTo>
                    <a:pt x="3073692" y="743877"/>
                  </a:lnTo>
                  <a:lnTo>
                    <a:pt x="3030029" y="751014"/>
                  </a:lnTo>
                  <a:lnTo>
                    <a:pt x="2985846" y="744169"/>
                  </a:lnTo>
                  <a:lnTo>
                    <a:pt x="2947390" y="724573"/>
                  </a:lnTo>
                  <a:lnTo>
                    <a:pt x="2917101" y="694575"/>
                  </a:lnTo>
                  <a:lnTo>
                    <a:pt x="2897390" y="656501"/>
                  </a:lnTo>
                  <a:lnTo>
                    <a:pt x="2890672" y="612648"/>
                  </a:lnTo>
                  <a:lnTo>
                    <a:pt x="2897390" y="568312"/>
                  </a:lnTo>
                  <a:lnTo>
                    <a:pt x="2917101" y="529907"/>
                  </a:lnTo>
                  <a:lnTo>
                    <a:pt x="2947390" y="499681"/>
                  </a:lnTo>
                  <a:lnTo>
                    <a:pt x="2985846" y="479894"/>
                  </a:lnTo>
                  <a:lnTo>
                    <a:pt x="3030029" y="472795"/>
                  </a:lnTo>
                  <a:lnTo>
                    <a:pt x="3073692" y="479971"/>
                  </a:lnTo>
                  <a:lnTo>
                    <a:pt x="3111779" y="499897"/>
                  </a:lnTo>
                  <a:lnTo>
                    <a:pt x="3141916" y="530225"/>
                  </a:lnTo>
                  <a:lnTo>
                    <a:pt x="3161728" y="568591"/>
                  </a:lnTo>
                  <a:lnTo>
                    <a:pt x="3168866" y="612648"/>
                  </a:lnTo>
                  <a:lnTo>
                    <a:pt x="3168866" y="519925"/>
                  </a:lnTo>
                  <a:lnTo>
                    <a:pt x="3121329" y="472795"/>
                  </a:lnTo>
                  <a:lnTo>
                    <a:pt x="3074390" y="450621"/>
                  </a:lnTo>
                  <a:lnTo>
                    <a:pt x="3030029" y="444639"/>
                  </a:lnTo>
                  <a:lnTo>
                    <a:pt x="2985084" y="450621"/>
                  </a:lnTo>
                  <a:lnTo>
                    <a:pt x="2944749" y="467499"/>
                  </a:lnTo>
                  <a:lnTo>
                    <a:pt x="2910636" y="493725"/>
                  </a:lnTo>
                  <a:lnTo>
                    <a:pt x="2884386" y="527697"/>
                  </a:lnTo>
                  <a:lnTo>
                    <a:pt x="2867647" y="567867"/>
                  </a:lnTo>
                  <a:lnTo>
                    <a:pt x="2862034" y="612648"/>
                  </a:lnTo>
                  <a:lnTo>
                    <a:pt x="2867634" y="656882"/>
                  </a:lnTo>
                  <a:lnTo>
                    <a:pt x="2884347" y="696810"/>
                  </a:lnTo>
                  <a:lnTo>
                    <a:pt x="2910509" y="730770"/>
                  </a:lnTo>
                  <a:lnTo>
                    <a:pt x="2944444" y="757097"/>
                  </a:lnTo>
                  <a:lnTo>
                    <a:pt x="2984512" y="774115"/>
                  </a:lnTo>
                  <a:lnTo>
                    <a:pt x="3029039" y="780161"/>
                  </a:lnTo>
                  <a:lnTo>
                    <a:pt x="3073819" y="774115"/>
                  </a:lnTo>
                  <a:lnTo>
                    <a:pt x="3114141" y="757097"/>
                  </a:lnTo>
                  <a:lnTo>
                    <a:pt x="3148380" y="730770"/>
                  </a:lnTo>
                  <a:lnTo>
                    <a:pt x="3174873" y="696810"/>
                  </a:lnTo>
                  <a:lnTo>
                    <a:pt x="3191967" y="656882"/>
                  </a:lnTo>
                  <a:lnTo>
                    <a:pt x="3198037" y="612648"/>
                  </a:lnTo>
                  <a:close/>
                </a:path>
                <a:path extrusionOk="0" h="3126105" w="4950459">
                  <a:moveTo>
                    <a:pt x="4064749" y="3001772"/>
                  </a:moveTo>
                  <a:lnTo>
                    <a:pt x="4055021" y="2953232"/>
                  </a:lnTo>
                  <a:lnTo>
                    <a:pt x="4044480" y="2937421"/>
                  </a:lnTo>
                  <a:lnTo>
                    <a:pt x="4044480" y="3000565"/>
                  </a:lnTo>
                  <a:lnTo>
                    <a:pt x="4036263" y="3040926"/>
                  </a:lnTo>
                  <a:lnTo>
                    <a:pt x="4013974" y="3074085"/>
                  </a:lnTo>
                  <a:lnTo>
                    <a:pt x="3981107" y="3096539"/>
                  </a:lnTo>
                  <a:lnTo>
                    <a:pt x="3941203" y="3104794"/>
                  </a:lnTo>
                  <a:lnTo>
                    <a:pt x="3900970" y="3096552"/>
                  </a:lnTo>
                  <a:lnTo>
                    <a:pt x="3868318" y="3074238"/>
                  </a:lnTo>
                  <a:lnTo>
                    <a:pt x="3846423" y="3041434"/>
                  </a:lnTo>
                  <a:lnTo>
                    <a:pt x="3838422" y="3001772"/>
                  </a:lnTo>
                  <a:lnTo>
                    <a:pt x="3846004" y="2961576"/>
                  </a:lnTo>
                  <a:lnTo>
                    <a:pt x="3867950" y="2929026"/>
                  </a:lnTo>
                  <a:lnTo>
                    <a:pt x="3900830" y="2907233"/>
                  </a:lnTo>
                  <a:lnTo>
                    <a:pt x="3941203" y="2899270"/>
                  </a:lnTo>
                  <a:lnTo>
                    <a:pt x="3981107" y="2906585"/>
                  </a:lnTo>
                  <a:lnTo>
                    <a:pt x="4013974" y="2928328"/>
                  </a:lnTo>
                  <a:lnTo>
                    <a:pt x="4036263" y="2960865"/>
                  </a:lnTo>
                  <a:lnTo>
                    <a:pt x="4044480" y="3000565"/>
                  </a:lnTo>
                  <a:lnTo>
                    <a:pt x="4044480" y="2937421"/>
                  </a:lnTo>
                  <a:lnTo>
                    <a:pt x="4028490" y="2913405"/>
                  </a:lnTo>
                  <a:lnTo>
                    <a:pt x="4007815" y="2899270"/>
                  </a:lnTo>
                  <a:lnTo>
                    <a:pt x="3989070" y="2886456"/>
                  </a:lnTo>
                  <a:lnTo>
                    <a:pt x="3940721" y="2876550"/>
                  </a:lnTo>
                  <a:lnTo>
                    <a:pt x="3892283" y="2886456"/>
                  </a:lnTo>
                  <a:lnTo>
                    <a:pt x="3852697" y="2913405"/>
                  </a:lnTo>
                  <a:lnTo>
                    <a:pt x="3825989" y="2953232"/>
                  </a:lnTo>
                  <a:lnTo>
                    <a:pt x="3816185" y="3001772"/>
                  </a:lnTo>
                  <a:lnTo>
                    <a:pt x="3825989" y="3049994"/>
                  </a:lnTo>
                  <a:lnTo>
                    <a:pt x="3852697" y="3089516"/>
                  </a:lnTo>
                  <a:lnTo>
                    <a:pt x="3892283" y="3116122"/>
                  </a:lnTo>
                  <a:lnTo>
                    <a:pt x="3940721" y="3125546"/>
                  </a:lnTo>
                  <a:lnTo>
                    <a:pt x="3989209" y="3115691"/>
                  </a:lnTo>
                  <a:lnTo>
                    <a:pt x="4005364" y="3104794"/>
                  </a:lnTo>
                  <a:lnTo>
                    <a:pt x="4028859" y="3088957"/>
                  </a:lnTo>
                  <a:lnTo>
                    <a:pt x="4055440" y="3049562"/>
                  </a:lnTo>
                  <a:lnTo>
                    <a:pt x="4064749" y="3001772"/>
                  </a:lnTo>
                  <a:close/>
                </a:path>
                <a:path extrusionOk="0" h="3126105" w="4950459">
                  <a:moveTo>
                    <a:pt x="4687354" y="612648"/>
                  </a:moveTo>
                  <a:lnTo>
                    <a:pt x="4681359" y="567867"/>
                  </a:lnTo>
                  <a:lnTo>
                    <a:pt x="4664443" y="527697"/>
                  </a:lnTo>
                  <a:lnTo>
                    <a:pt x="4659173" y="520877"/>
                  </a:lnTo>
                  <a:lnTo>
                    <a:pt x="4659173" y="612648"/>
                  </a:lnTo>
                  <a:lnTo>
                    <a:pt x="4651845" y="656069"/>
                  </a:lnTo>
                  <a:lnTo>
                    <a:pt x="4631944" y="694016"/>
                  </a:lnTo>
                  <a:lnTo>
                    <a:pt x="4601730" y="724077"/>
                  </a:lnTo>
                  <a:lnTo>
                    <a:pt x="4563440" y="743877"/>
                  </a:lnTo>
                  <a:lnTo>
                    <a:pt x="4519346" y="751014"/>
                  </a:lnTo>
                  <a:lnTo>
                    <a:pt x="4475365" y="743978"/>
                  </a:lnTo>
                  <a:lnTo>
                    <a:pt x="4437380" y="724369"/>
                  </a:lnTo>
                  <a:lnTo>
                    <a:pt x="4407598" y="694436"/>
                  </a:lnTo>
                  <a:lnTo>
                    <a:pt x="4388231" y="656450"/>
                  </a:lnTo>
                  <a:lnTo>
                    <a:pt x="4381474" y="612648"/>
                  </a:lnTo>
                  <a:lnTo>
                    <a:pt x="4388231" y="568312"/>
                  </a:lnTo>
                  <a:lnTo>
                    <a:pt x="4407598" y="529907"/>
                  </a:lnTo>
                  <a:lnTo>
                    <a:pt x="4437380" y="499681"/>
                  </a:lnTo>
                  <a:lnTo>
                    <a:pt x="4475365" y="479894"/>
                  </a:lnTo>
                  <a:lnTo>
                    <a:pt x="4519346" y="472795"/>
                  </a:lnTo>
                  <a:lnTo>
                    <a:pt x="4563440" y="479894"/>
                  </a:lnTo>
                  <a:lnTo>
                    <a:pt x="4601730" y="499681"/>
                  </a:lnTo>
                  <a:lnTo>
                    <a:pt x="4631944" y="529907"/>
                  </a:lnTo>
                  <a:lnTo>
                    <a:pt x="4651845" y="568312"/>
                  </a:lnTo>
                  <a:lnTo>
                    <a:pt x="4659173" y="612648"/>
                  </a:lnTo>
                  <a:lnTo>
                    <a:pt x="4659173" y="520877"/>
                  </a:lnTo>
                  <a:lnTo>
                    <a:pt x="4611065" y="472795"/>
                  </a:lnTo>
                  <a:lnTo>
                    <a:pt x="4564050" y="450621"/>
                  </a:lnTo>
                  <a:lnTo>
                    <a:pt x="4519346" y="444639"/>
                  </a:lnTo>
                  <a:lnTo>
                    <a:pt x="4475061" y="450621"/>
                  </a:lnTo>
                  <a:lnTo>
                    <a:pt x="4435157" y="467499"/>
                  </a:lnTo>
                  <a:lnTo>
                    <a:pt x="4401248" y="493725"/>
                  </a:lnTo>
                  <a:lnTo>
                    <a:pt x="4374908" y="527697"/>
                  </a:lnTo>
                  <a:lnTo>
                    <a:pt x="4357751" y="567867"/>
                  </a:lnTo>
                  <a:lnTo>
                    <a:pt x="4351350" y="612648"/>
                  </a:lnTo>
                  <a:lnTo>
                    <a:pt x="4357332" y="657148"/>
                  </a:lnTo>
                  <a:lnTo>
                    <a:pt x="4374248" y="697153"/>
                  </a:lnTo>
                  <a:lnTo>
                    <a:pt x="4400512" y="731062"/>
                  </a:lnTo>
                  <a:lnTo>
                    <a:pt x="4434497" y="757262"/>
                  </a:lnTo>
                  <a:lnTo>
                    <a:pt x="4474642" y="774166"/>
                  </a:lnTo>
                  <a:lnTo>
                    <a:pt x="4519346" y="780161"/>
                  </a:lnTo>
                  <a:lnTo>
                    <a:pt x="4564050" y="773696"/>
                  </a:lnTo>
                  <a:lnTo>
                    <a:pt x="4604194" y="756551"/>
                  </a:lnTo>
                  <a:lnTo>
                    <a:pt x="4638192" y="730313"/>
                  </a:lnTo>
                  <a:lnTo>
                    <a:pt x="4664443" y="696544"/>
                  </a:lnTo>
                  <a:lnTo>
                    <a:pt x="4681359" y="656793"/>
                  </a:lnTo>
                  <a:lnTo>
                    <a:pt x="4687354" y="612648"/>
                  </a:lnTo>
                  <a:close/>
                </a:path>
                <a:path extrusionOk="0" h="3126105" w="4950459">
                  <a:moveTo>
                    <a:pt x="4950231" y="2343099"/>
                  </a:moveTo>
                  <a:lnTo>
                    <a:pt x="4940503" y="2294598"/>
                  </a:lnTo>
                  <a:lnTo>
                    <a:pt x="4928997" y="2277440"/>
                  </a:lnTo>
                  <a:lnTo>
                    <a:pt x="4928997" y="2343099"/>
                  </a:lnTo>
                  <a:lnTo>
                    <a:pt x="4920767" y="2383244"/>
                  </a:lnTo>
                  <a:lnTo>
                    <a:pt x="4898415" y="2415959"/>
                  </a:lnTo>
                  <a:lnTo>
                    <a:pt x="4865408" y="2438057"/>
                  </a:lnTo>
                  <a:lnTo>
                    <a:pt x="4825212" y="2446375"/>
                  </a:lnTo>
                  <a:lnTo>
                    <a:pt x="4785106" y="2438057"/>
                  </a:lnTo>
                  <a:lnTo>
                    <a:pt x="4752264" y="2415959"/>
                  </a:lnTo>
                  <a:lnTo>
                    <a:pt x="4730089" y="2383244"/>
                  </a:lnTo>
                  <a:lnTo>
                    <a:pt x="4721936" y="2343099"/>
                  </a:lnTo>
                  <a:lnTo>
                    <a:pt x="4730026" y="2302687"/>
                  </a:lnTo>
                  <a:lnTo>
                    <a:pt x="4752149" y="2269883"/>
                  </a:lnTo>
                  <a:lnTo>
                    <a:pt x="4785106" y="2247874"/>
                  </a:lnTo>
                  <a:lnTo>
                    <a:pt x="4825720" y="2239835"/>
                  </a:lnTo>
                  <a:lnTo>
                    <a:pt x="4865611" y="2248039"/>
                  </a:lnTo>
                  <a:lnTo>
                    <a:pt x="4898479" y="2270341"/>
                  </a:lnTo>
                  <a:lnTo>
                    <a:pt x="4920780" y="2303208"/>
                  </a:lnTo>
                  <a:lnTo>
                    <a:pt x="4928997" y="2343099"/>
                  </a:lnTo>
                  <a:lnTo>
                    <a:pt x="4928997" y="2277440"/>
                  </a:lnTo>
                  <a:lnTo>
                    <a:pt x="4913846" y="2254834"/>
                  </a:lnTo>
                  <a:lnTo>
                    <a:pt x="4891684" y="2239835"/>
                  </a:lnTo>
                  <a:lnTo>
                    <a:pt x="4874133" y="2227961"/>
                  </a:lnTo>
                  <a:lnTo>
                    <a:pt x="4825212" y="2218080"/>
                  </a:lnTo>
                  <a:lnTo>
                    <a:pt x="4776698" y="2227783"/>
                  </a:lnTo>
                  <a:lnTo>
                    <a:pt x="4736947" y="2254377"/>
                  </a:lnTo>
                  <a:lnTo>
                    <a:pt x="4710074" y="2294077"/>
                  </a:lnTo>
                  <a:lnTo>
                    <a:pt x="4700206" y="2343099"/>
                  </a:lnTo>
                  <a:lnTo>
                    <a:pt x="4710493" y="2390876"/>
                  </a:lnTo>
                  <a:lnTo>
                    <a:pt x="4737316" y="2430284"/>
                  </a:lnTo>
                  <a:lnTo>
                    <a:pt x="4776838" y="2457246"/>
                  </a:lnTo>
                  <a:lnTo>
                    <a:pt x="4825212" y="2467648"/>
                  </a:lnTo>
                  <a:lnTo>
                    <a:pt x="4874133" y="2457754"/>
                  </a:lnTo>
                  <a:lnTo>
                    <a:pt x="4890859" y="2446375"/>
                  </a:lnTo>
                  <a:lnTo>
                    <a:pt x="4913846" y="2430742"/>
                  </a:lnTo>
                  <a:lnTo>
                    <a:pt x="4940503" y="2391041"/>
                  </a:lnTo>
                  <a:lnTo>
                    <a:pt x="4950231" y="2343099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" name="Google Shape;128;p2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0" y="8717756"/>
              <a:ext cx="4630610" cy="2590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21"/>
            <p:cNvSpPr/>
            <p:nvPr/>
          </p:nvSpPr>
          <p:spPr>
            <a:xfrm>
              <a:off x="0" y="9177597"/>
              <a:ext cx="5320665" cy="2131059"/>
            </a:xfrm>
            <a:custGeom>
              <a:rect b="b" l="l" r="r" t="t"/>
              <a:pathLst>
                <a:path extrusionOk="0" h="2131059" w="5320665">
                  <a:moveTo>
                    <a:pt x="2526512" y="2130958"/>
                  </a:moveTo>
                  <a:lnTo>
                    <a:pt x="2371572" y="1976031"/>
                  </a:lnTo>
                  <a:lnTo>
                    <a:pt x="633704" y="1976031"/>
                  </a:lnTo>
                  <a:lnTo>
                    <a:pt x="628332" y="1981403"/>
                  </a:lnTo>
                  <a:lnTo>
                    <a:pt x="549008" y="1902155"/>
                  </a:lnTo>
                  <a:lnTo>
                    <a:pt x="496328" y="1849526"/>
                  </a:lnTo>
                  <a:lnTo>
                    <a:pt x="26416" y="1849526"/>
                  </a:lnTo>
                  <a:lnTo>
                    <a:pt x="0" y="1875751"/>
                  </a:lnTo>
                  <a:lnTo>
                    <a:pt x="0" y="1949665"/>
                  </a:lnTo>
                  <a:lnTo>
                    <a:pt x="47167" y="1902155"/>
                  </a:lnTo>
                  <a:lnTo>
                    <a:pt x="474103" y="1902155"/>
                  </a:lnTo>
                  <a:lnTo>
                    <a:pt x="590892" y="2018868"/>
                  </a:lnTo>
                  <a:lnTo>
                    <a:pt x="478878" y="2130958"/>
                  </a:lnTo>
                  <a:lnTo>
                    <a:pt x="554062" y="2130958"/>
                  </a:lnTo>
                  <a:lnTo>
                    <a:pt x="628561" y="2056511"/>
                  </a:lnTo>
                  <a:lnTo>
                    <a:pt x="703072" y="2130958"/>
                  </a:lnTo>
                  <a:lnTo>
                    <a:pt x="778052" y="2130958"/>
                  </a:lnTo>
                  <a:lnTo>
                    <a:pt x="675640" y="2028659"/>
                  </a:lnTo>
                  <a:lnTo>
                    <a:pt x="2349817" y="2028659"/>
                  </a:lnTo>
                  <a:lnTo>
                    <a:pt x="2452128" y="2130958"/>
                  </a:lnTo>
                  <a:lnTo>
                    <a:pt x="2526512" y="2130958"/>
                  </a:lnTo>
                  <a:close/>
                </a:path>
                <a:path extrusionOk="0" h="2131059" w="5320665">
                  <a:moveTo>
                    <a:pt x="4870412" y="2130958"/>
                  </a:moveTo>
                  <a:lnTo>
                    <a:pt x="4869916" y="2103767"/>
                  </a:lnTo>
                  <a:lnTo>
                    <a:pt x="4488472" y="2103767"/>
                  </a:lnTo>
                  <a:lnTo>
                    <a:pt x="4461294" y="2130958"/>
                  </a:lnTo>
                  <a:lnTo>
                    <a:pt x="4870412" y="2130958"/>
                  </a:lnTo>
                  <a:close/>
                </a:path>
                <a:path extrusionOk="0" h="2131059" w="5320665">
                  <a:moveTo>
                    <a:pt x="4914404" y="1803831"/>
                  </a:moveTo>
                  <a:lnTo>
                    <a:pt x="4910175" y="1783334"/>
                  </a:lnTo>
                  <a:lnTo>
                    <a:pt x="4898707" y="1766430"/>
                  </a:lnTo>
                  <a:lnTo>
                    <a:pt x="4881867" y="1754949"/>
                  </a:lnTo>
                  <a:lnTo>
                    <a:pt x="4861522" y="1750707"/>
                  </a:lnTo>
                  <a:lnTo>
                    <a:pt x="4840541" y="1754936"/>
                  </a:lnTo>
                  <a:lnTo>
                    <a:pt x="4823777" y="1766366"/>
                  </a:lnTo>
                  <a:lnTo>
                    <a:pt x="4812677" y="1783130"/>
                  </a:lnTo>
                  <a:lnTo>
                    <a:pt x="4811103" y="1790979"/>
                  </a:lnTo>
                  <a:lnTo>
                    <a:pt x="4282376" y="1790979"/>
                  </a:lnTo>
                  <a:lnTo>
                    <a:pt x="3942219" y="2130958"/>
                  </a:lnTo>
                  <a:lnTo>
                    <a:pt x="3979761" y="2130958"/>
                  </a:lnTo>
                  <a:lnTo>
                    <a:pt x="4292752" y="1817179"/>
                  </a:lnTo>
                  <a:lnTo>
                    <a:pt x="4811280" y="1817179"/>
                  </a:lnTo>
                  <a:lnTo>
                    <a:pt x="4812665" y="1824367"/>
                  </a:lnTo>
                  <a:lnTo>
                    <a:pt x="4823650" y="1841474"/>
                  </a:lnTo>
                  <a:lnTo>
                    <a:pt x="4840109" y="1852980"/>
                  </a:lnTo>
                  <a:lnTo>
                    <a:pt x="4860518" y="1857184"/>
                  </a:lnTo>
                  <a:lnTo>
                    <a:pt x="4881448" y="1852980"/>
                  </a:lnTo>
                  <a:lnTo>
                    <a:pt x="4898580" y="1841538"/>
                  </a:lnTo>
                  <a:lnTo>
                    <a:pt x="4910163" y="1824570"/>
                  </a:lnTo>
                  <a:lnTo>
                    <a:pt x="4914404" y="1803831"/>
                  </a:lnTo>
                  <a:close/>
                </a:path>
                <a:path extrusionOk="0" h="2131059" w="5320665">
                  <a:moveTo>
                    <a:pt x="5320068" y="1160945"/>
                  </a:moveTo>
                  <a:lnTo>
                    <a:pt x="5301793" y="1141653"/>
                  </a:lnTo>
                  <a:lnTo>
                    <a:pt x="5058664" y="1384312"/>
                  </a:lnTo>
                  <a:lnTo>
                    <a:pt x="3428517" y="1384312"/>
                  </a:lnTo>
                  <a:lnTo>
                    <a:pt x="3191179" y="1146873"/>
                  </a:lnTo>
                  <a:lnTo>
                    <a:pt x="3864356" y="1146873"/>
                  </a:lnTo>
                  <a:lnTo>
                    <a:pt x="3864356" y="1120686"/>
                  </a:lnTo>
                  <a:lnTo>
                    <a:pt x="3164509" y="1120203"/>
                  </a:lnTo>
                  <a:lnTo>
                    <a:pt x="2220861" y="176123"/>
                  </a:lnTo>
                  <a:lnTo>
                    <a:pt x="1294384" y="176898"/>
                  </a:lnTo>
                  <a:lnTo>
                    <a:pt x="1117955" y="495"/>
                  </a:lnTo>
                  <a:lnTo>
                    <a:pt x="0" y="0"/>
                  </a:lnTo>
                  <a:lnTo>
                    <a:pt x="0" y="26212"/>
                  </a:lnTo>
                  <a:lnTo>
                    <a:pt x="1107579" y="26212"/>
                  </a:lnTo>
                  <a:lnTo>
                    <a:pt x="1283487" y="202590"/>
                  </a:lnTo>
                  <a:lnTo>
                    <a:pt x="2209495" y="202590"/>
                  </a:lnTo>
                  <a:lnTo>
                    <a:pt x="3127248" y="1120178"/>
                  </a:lnTo>
                  <a:lnTo>
                    <a:pt x="2464968" y="1119708"/>
                  </a:lnTo>
                  <a:lnTo>
                    <a:pt x="2305685" y="1279067"/>
                  </a:lnTo>
                  <a:lnTo>
                    <a:pt x="1673364" y="1279067"/>
                  </a:lnTo>
                  <a:lnTo>
                    <a:pt x="1099680" y="706107"/>
                  </a:lnTo>
                  <a:lnTo>
                    <a:pt x="0" y="706107"/>
                  </a:lnTo>
                  <a:lnTo>
                    <a:pt x="0" y="732320"/>
                  </a:lnTo>
                  <a:lnTo>
                    <a:pt x="1089799" y="732320"/>
                  </a:lnTo>
                  <a:lnTo>
                    <a:pt x="1662988" y="1305242"/>
                  </a:lnTo>
                  <a:lnTo>
                    <a:pt x="2279523" y="1305242"/>
                  </a:lnTo>
                  <a:lnTo>
                    <a:pt x="1953056" y="1631886"/>
                  </a:lnTo>
                  <a:lnTo>
                    <a:pt x="119316" y="1631886"/>
                  </a:lnTo>
                  <a:lnTo>
                    <a:pt x="0" y="1751355"/>
                  </a:lnTo>
                  <a:lnTo>
                    <a:pt x="0" y="1789709"/>
                  </a:lnTo>
                  <a:lnTo>
                    <a:pt x="131191" y="1658797"/>
                  </a:lnTo>
                  <a:lnTo>
                    <a:pt x="1965413" y="1658797"/>
                  </a:lnTo>
                  <a:lnTo>
                    <a:pt x="2318270" y="1305242"/>
                  </a:lnTo>
                  <a:lnTo>
                    <a:pt x="2695244" y="1305242"/>
                  </a:lnTo>
                  <a:lnTo>
                    <a:pt x="3100921" y="1711426"/>
                  </a:lnTo>
                  <a:lnTo>
                    <a:pt x="3460902" y="1711426"/>
                  </a:lnTo>
                  <a:lnTo>
                    <a:pt x="3463340" y="1723605"/>
                  </a:lnTo>
                  <a:lnTo>
                    <a:pt x="3474745" y="1740738"/>
                  </a:lnTo>
                  <a:lnTo>
                    <a:pt x="3491712" y="1752358"/>
                  </a:lnTo>
                  <a:lnTo>
                    <a:pt x="3512553" y="1756638"/>
                  </a:lnTo>
                  <a:lnTo>
                    <a:pt x="3532898" y="1751825"/>
                  </a:lnTo>
                  <a:lnTo>
                    <a:pt x="3549294" y="1740217"/>
                  </a:lnTo>
                  <a:lnTo>
                    <a:pt x="3560419" y="1723224"/>
                  </a:lnTo>
                  <a:lnTo>
                    <a:pt x="3564928" y="1702295"/>
                  </a:lnTo>
                  <a:lnTo>
                    <a:pt x="3560343" y="1681759"/>
                  </a:lnTo>
                  <a:lnTo>
                    <a:pt x="3549091" y="1665033"/>
                  </a:lnTo>
                  <a:lnTo>
                    <a:pt x="3532670" y="1653781"/>
                  </a:lnTo>
                  <a:lnTo>
                    <a:pt x="3512553" y="1649653"/>
                  </a:lnTo>
                  <a:lnTo>
                    <a:pt x="3492106" y="1653654"/>
                  </a:lnTo>
                  <a:lnTo>
                    <a:pt x="3475101" y="1664728"/>
                  </a:lnTo>
                  <a:lnTo>
                    <a:pt x="3463480" y="1681556"/>
                  </a:lnTo>
                  <a:lnTo>
                    <a:pt x="3462718" y="1685251"/>
                  </a:lnTo>
                  <a:lnTo>
                    <a:pt x="3111296" y="1685251"/>
                  </a:lnTo>
                  <a:lnTo>
                    <a:pt x="2705620" y="1279067"/>
                  </a:lnTo>
                  <a:lnTo>
                    <a:pt x="2344394" y="1279067"/>
                  </a:lnTo>
                  <a:lnTo>
                    <a:pt x="2476335" y="1146873"/>
                  </a:lnTo>
                  <a:lnTo>
                    <a:pt x="3153956" y="1146873"/>
                  </a:lnTo>
                  <a:lnTo>
                    <a:pt x="3418636" y="1411490"/>
                  </a:lnTo>
                  <a:lnTo>
                    <a:pt x="5070043" y="1411490"/>
                  </a:lnTo>
                  <a:lnTo>
                    <a:pt x="5320068" y="116094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361825" y="10510028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609138" y="10419081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066576" y="10973264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21"/>
            <p:cNvSpPr/>
            <p:nvPr/>
          </p:nvSpPr>
          <p:spPr>
            <a:xfrm>
              <a:off x="1041379" y="9856529"/>
              <a:ext cx="107315" cy="106679"/>
            </a:xfrm>
            <a:custGeom>
              <a:rect b="b" l="l" r="r" t="t"/>
              <a:pathLst>
                <a:path extrusionOk="0" h="106679" w="107315">
                  <a:moveTo>
                    <a:pt x="53862" y="0"/>
                  </a:moveTo>
                  <a:lnTo>
                    <a:pt x="33288" y="4100"/>
                  </a:lnTo>
                  <a:lnTo>
                    <a:pt x="16372" y="15381"/>
                  </a:lnTo>
                  <a:lnTo>
                    <a:pt x="4736" y="32317"/>
                  </a:lnTo>
                  <a:lnTo>
                    <a:pt x="0" y="53380"/>
                  </a:lnTo>
                  <a:lnTo>
                    <a:pt x="4728" y="73863"/>
                  </a:lnTo>
                  <a:lnTo>
                    <a:pt x="16309" y="90757"/>
                  </a:lnTo>
                  <a:lnTo>
                    <a:pt x="33076" y="102235"/>
                  </a:lnTo>
                  <a:lnTo>
                    <a:pt x="53359" y="106467"/>
                  </a:lnTo>
                  <a:lnTo>
                    <a:pt x="73995" y="102372"/>
                  </a:lnTo>
                  <a:lnTo>
                    <a:pt x="90971" y="91122"/>
                  </a:lnTo>
                  <a:lnTo>
                    <a:pt x="102481" y="74273"/>
                  </a:lnTo>
                  <a:lnTo>
                    <a:pt x="106719" y="53380"/>
                  </a:lnTo>
                  <a:lnTo>
                    <a:pt x="102489" y="32719"/>
                  </a:lnTo>
                  <a:lnTo>
                    <a:pt x="91033" y="15739"/>
                  </a:lnTo>
                  <a:lnTo>
                    <a:pt x="74207" y="4234"/>
                  </a:lnTo>
                  <a:lnTo>
                    <a:pt x="53862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" name="Google Shape;134;p2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271138" y="10271089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1"/>
            <p:cNvSpPr/>
            <p:nvPr/>
          </p:nvSpPr>
          <p:spPr>
            <a:xfrm>
              <a:off x="159842" y="10261999"/>
              <a:ext cx="3748404" cy="349250"/>
            </a:xfrm>
            <a:custGeom>
              <a:rect b="b" l="l" r="r" t="t"/>
              <a:pathLst>
                <a:path extrusionOk="0" h="349250" w="3748404">
                  <a:moveTo>
                    <a:pt x="106248" y="296443"/>
                  </a:moveTo>
                  <a:lnTo>
                    <a:pt x="102006" y="275666"/>
                  </a:lnTo>
                  <a:lnTo>
                    <a:pt x="90551" y="258800"/>
                  </a:lnTo>
                  <a:lnTo>
                    <a:pt x="73710" y="247357"/>
                  </a:lnTo>
                  <a:lnTo>
                    <a:pt x="53352" y="242824"/>
                  </a:lnTo>
                  <a:lnTo>
                    <a:pt x="32512" y="247142"/>
                  </a:lnTo>
                  <a:lnTo>
                    <a:pt x="15557" y="258800"/>
                  </a:lnTo>
                  <a:lnTo>
                    <a:pt x="4165" y="275869"/>
                  </a:lnTo>
                  <a:lnTo>
                    <a:pt x="0" y="296443"/>
                  </a:lnTo>
                  <a:lnTo>
                    <a:pt x="4165" y="316445"/>
                  </a:lnTo>
                  <a:lnTo>
                    <a:pt x="15557" y="333235"/>
                  </a:lnTo>
                  <a:lnTo>
                    <a:pt x="32512" y="344779"/>
                  </a:lnTo>
                  <a:lnTo>
                    <a:pt x="53352" y="349072"/>
                  </a:lnTo>
                  <a:lnTo>
                    <a:pt x="73710" y="344779"/>
                  </a:lnTo>
                  <a:lnTo>
                    <a:pt x="90551" y="333235"/>
                  </a:lnTo>
                  <a:lnTo>
                    <a:pt x="102006" y="316445"/>
                  </a:lnTo>
                  <a:lnTo>
                    <a:pt x="106248" y="296443"/>
                  </a:lnTo>
                  <a:close/>
                </a:path>
                <a:path extrusionOk="0" h="349250" w="3748404">
                  <a:moveTo>
                    <a:pt x="3747986" y="53314"/>
                  </a:moveTo>
                  <a:lnTo>
                    <a:pt x="3743985" y="32689"/>
                  </a:lnTo>
                  <a:lnTo>
                    <a:pt x="3732987" y="15722"/>
                  </a:lnTo>
                  <a:lnTo>
                    <a:pt x="3716528" y="4229"/>
                  </a:lnTo>
                  <a:lnTo>
                    <a:pt x="3696131" y="0"/>
                  </a:lnTo>
                  <a:lnTo>
                    <a:pt x="3675215" y="4737"/>
                  </a:lnTo>
                  <a:lnTo>
                    <a:pt x="3658133" y="16179"/>
                  </a:lnTo>
                  <a:lnTo>
                    <a:pt x="3646703" y="32854"/>
                  </a:lnTo>
                  <a:lnTo>
                    <a:pt x="3642741" y="53314"/>
                  </a:lnTo>
                  <a:lnTo>
                    <a:pt x="3646919" y="74231"/>
                  </a:lnTo>
                  <a:lnTo>
                    <a:pt x="3658324" y="91084"/>
                  </a:lnTo>
                  <a:lnTo>
                    <a:pt x="3675278" y="102336"/>
                  </a:lnTo>
                  <a:lnTo>
                    <a:pt x="3696131" y="106438"/>
                  </a:lnTo>
                  <a:lnTo>
                    <a:pt x="3716667" y="102336"/>
                  </a:lnTo>
                  <a:lnTo>
                    <a:pt x="3733381" y="91084"/>
                  </a:lnTo>
                  <a:lnTo>
                    <a:pt x="3744417" y="74231"/>
                  </a:lnTo>
                  <a:lnTo>
                    <a:pt x="3747986" y="53314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" name="Google Shape;136;p2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907096" y="10768945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803702" y="11228722"/>
              <a:ext cx="150738" cy="79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1"/>
            <p:cNvSpPr/>
            <p:nvPr/>
          </p:nvSpPr>
          <p:spPr>
            <a:xfrm>
              <a:off x="91643" y="9779463"/>
              <a:ext cx="4950460" cy="1529715"/>
            </a:xfrm>
            <a:custGeom>
              <a:rect b="b" l="l" r="r" t="t"/>
              <a:pathLst>
                <a:path extrusionOk="0" h="1529715" w="4950460">
                  <a:moveTo>
                    <a:pt x="250024" y="782447"/>
                  </a:moveTo>
                  <a:lnTo>
                    <a:pt x="239737" y="734669"/>
                  </a:lnTo>
                  <a:lnTo>
                    <a:pt x="228295" y="717867"/>
                  </a:lnTo>
                  <a:lnTo>
                    <a:pt x="228295" y="782447"/>
                  </a:lnTo>
                  <a:lnTo>
                    <a:pt x="220205" y="822858"/>
                  </a:lnTo>
                  <a:lnTo>
                    <a:pt x="198081" y="855662"/>
                  </a:lnTo>
                  <a:lnTo>
                    <a:pt x="165125" y="877671"/>
                  </a:lnTo>
                  <a:lnTo>
                    <a:pt x="124510" y="885723"/>
                  </a:lnTo>
                  <a:lnTo>
                    <a:pt x="84620" y="877506"/>
                  </a:lnTo>
                  <a:lnTo>
                    <a:pt x="51752" y="855205"/>
                  </a:lnTo>
                  <a:lnTo>
                    <a:pt x="29451" y="822350"/>
                  </a:lnTo>
                  <a:lnTo>
                    <a:pt x="21234" y="782447"/>
                  </a:lnTo>
                  <a:lnTo>
                    <a:pt x="29464" y="742302"/>
                  </a:lnTo>
                  <a:lnTo>
                    <a:pt x="51816" y="709587"/>
                  </a:lnTo>
                  <a:lnTo>
                    <a:pt x="84823" y="687489"/>
                  </a:lnTo>
                  <a:lnTo>
                    <a:pt x="125018" y="679170"/>
                  </a:lnTo>
                  <a:lnTo>
                    <a:pt x="165125" y="687489"/>
                  </a:lnTo>
                  <a:lnTo>
                    <a:pt x="197967" y="709587"/>
                  </a:lnTo>
                  <a:lnTo>
                    <a:pt x="220141" y="742302"/>
                  </a:lnTo>
                  <a:lnTo>
                    <a:pt x="228295" y="782447"/>
                  </a:lnTo>
                  <a:lnTo>
                    <a:pt x="228295" y="717867"/>
                  </a:lnTo>
                  <a:lnTo>
                    <a:pt x="212915" y="695261"/>
                  </a:lnTo>
                  <a:lnTo>
                    <a:pt x="189318" y="679170"/>
                  </a:lnTo>
                  <a:lnTo>
                    <a:pt x="173393" y="668299"/>
                  </a:lnTo>
                  <a:lnTo>
                    <a:pt x="125018" y="657898"/>
                  </a:lnTo>
                  <a:lnTo>
                    <a:pt x="76098" y="667791"/>
                  </a:lnTo>
                  <a:lnTo>
                    <a:pt x="36385" y="694804"/>
                  </a:lnTo>
                  <a:lnTo>
                    <a:pt x="9728" y="734504"/>
                  </a:lnTo>
                  <a:lnTo>
                    <a:pt x="0" y="782447"/>
                  </a:lnTo>
                  <a:lnTo>
                    <a:pt x="9728" y="830961"/>
                  </a:lnTo>
                  <a:lnTo>
                    <a:pt x="36385" y="870712"/>
                  </a:lnTo>
                  <a:lnTo>
                    <a:pt x="76098" y="897585"/>
                  </a:lnTo>
                  <a:lnTo>
                    <a:pt x="125018" y="907465"/>
                  </a:lnTo>
                  <a:lnTo>
                    <a:pt x="173532" y="897763"/>
                  </a:lnTo>
                  <a:lnTo>
                    <a:pt x="191541" y="885723"/>
                  </a:lnTo>
                  <a:lnTo>
                    <a:pt x="213283" y="871169"/>
                  </a:lnTo>
                  <a:lnTo>
                    <a:pt x="240157" y="831469"/>
                  </a:lnTo>
                  <a:lnTo>
                    <a:pt x="250024" y="782447"/>
                  </a:lnTo>
                  <a:close/>
                </a:path>
                <a:path extrusionOk="0" h="1529715" w="4950460">
                  <a:moveTo>
                    <a:pt x="1134046" y="123774"/>
                  </a:moveTo>
                  <a:lnTo>
                    <a:pt x="1124242" y="75552"/>
                  </a:lnTo>
                  <a:lnTo>
                    <a:pt x="1111808" y="57162"/>
                  </a:lnTo>
                  <a:lnTo>
                    <a:pt x="1111808" y="123774"/>
                  </a:lnTo>
                  <a:lnTo>
                    <a:pt x="1104226" y="163969"/>
                  </a:lnTo>
                  <a:lnTo>
                    <a:pt x="1082281" y="196519"/>
                  </a:lnTo>
                  <a:lnTo>
                    <a:pt x="1049401" y="218313"/>
                  </a:lnTo>
                  <a:lnTo>
                    <a:pt x="1009027" y="226275"/>
                  </a:lnTo>
                  <a:lnTo>
                    <a:pt x="969124" y="218960"/>
                  </a:lnTo>
                  <a:lnTo>
                    <a:pt x="936256" y="197218"/>
                  </a:lnTo>
                  <a:lnTo>
                    <a:pt x="913968" y="164680"/>
                  </a:lnTo>
                  <a:lnTo>
                    <a:pt x="905751" y="124980"/>
                  </a:lnTo>
                  <a:lnTo>
                    <a:pt x="913968" y="84620"/>
                  </a:lnTo>
                  <a:lnTo>
                    <a:pt x="936256" y="51460"/>
                  </a:lnTo>
                  <a:lnTo>
                    <a:pt x="969124" y="29006"/>
                  </a:lnTo>
                  <a:lnTo>
                    <a:pt x="1009027" y="20751"/>
                  </a:lnTo>
                  <a:lnTo>
                    <a:pt x="1049261" y="28994"/>
                  </a:lnTo>
                  <a:lnTo>
                    <a:pt x="1081913" y="51308"/>
                  </a:lnTo>
                  <a:lnTo>
                    <a:pt x="1103807" y="84112"/>
                  </a:lnTo>
                  <a:lnTo>
                    <a:pt x="1111808" y="123774"/>
                  </a:lnTo>
                  <a:lnTo>
                    <a:pt x="1111808" y="57162"/>
                  </a:lnTo>
                  <a:lnTo>
                    <a:pt x="1097534" y="36029"/>
                  </a:lnTo>
                  <a:lnTo>
                    <a:pt x="1074801" y="20751"/>
                  </a:lnTo>
                  <a:lnTo>
                    <a:pt x="1057948" y="9436"/>
                  </a:lnTo>
                  <a:lnTo>
                    <a:pt x="1009510" y="0"/>
                  </a:lnTo>
                  <a:lnTo>
                    <a:pt x="961021" y="9855"/>
                  </a:lnTo>
                  <a:lnTo>
                    <a:pt x="921372" y="36588"/>
                  </a:lnTo>
                  <a:lnTo>
                    <a:pt x="894791" y="75984"/>
                  </a:lnTo>
                  <a:lnTo>
                    <a:pt x="885482" y="123774"/>
                  </a:lnTo>
                  <a:lnTo>
                    <a:pt x="895210" y="172313"/>
                  </a:lnTo>
                  <a:lnTo>
                    <a:pt x="921740" y="212140"/>
                  </a:lnTo>
                  <a:lnTo>
                    <a:pt x="961161" y="239090"/>
                  </a:lnTo>
                  <a:lnTo>
                    <a:pt x="1009510" y="249008"/>
                  </a:lnTo>
                  <a:lnTo>
                    <a:pt x="1057948" y="239090"/>
                  </a:lnTo>
                  <a:lnTo>
                    <a:pt x="1076782" y="226275"/>
                  </a:lnTo>
                  <a:lnTo>
                    <a:pt x="1097534" y="212140"/>
                  </a:lnTo>
                  <a:lnTo>
                    <a:pt x="1124242" y="172313"/>
                  </a:lnTo>
                  <a:lnTo>
                    <a:pt x="1134046" y="123774"/>
                  </a:lnTo>
                  <a:close/>
                </a:path>
                <a:path extrusionOk="0" h="1529715" w="4950460">
                  <a:moveTo>
                    <a:pt x="3552812" y="1097203"/>
                  </a:moveTo>
                  <a:lnTo>
                    <a:pt x="3543516" y="1048308"/>
                  </a:lnTo>
                  <a:lnTo>
                    <a:pt x="3531578" y="1030389"/>
                  </a:lnTo>
                  <a:lnTo>
                    <a:pt x="3531578" y="1097203"/>
                  </a:lnTo>
                  <a:lnTo>
                    <a:pt x="3523500" y="1137589"/>
                  </a:lnTo>
                  <a:lnTo>
                    <a:pt x="3501504" y="1170305"/>
                  </a:lnTo>
                  <a:lnTo>
                    <a:pt x="3468840" y="1192225"/>
                  </a:lnTo>
                  <a:lnTo>
                    <a:pt x="3428809" y="1200226"/>
                  </a:lnTo>
                  <a:lnTo>
                    <a:pt x="3388614" y="1192225"/>
                  </a:lnTo>
                  <a:lnTo>
                    <a:pt x="3355606" y="1170305"/>
                  </a:lnTo>
                  <a:lnTo>
                    <a:pt x="3333242" y="1137589"/>
                  </a:lnTo>
                  <a:lnTo>
                    <a:pt x="3325012" y="1097203"/>
                  </a:lnTo>
                  <a:lnTo>
                    <a:pt x="3333242" y="1056970"/>
                  </a:lnTo>
                  <a:lnTo>
                    <a:pt x="3355606" y="1024318"/>
                  </a:lnTo>
                  <a:lnTo>
                    <a:pt x="3388614" y="1002423"/>
                  </a:lnTo>
                  <a:lnTo>
                    <a:pt x="3428809" y="994422"/>
                  </a:lnTo>
                  <a:lnTo>
                    <a:pt x="3469309" y="1002423"/>
                  </a:lnTo>
                  <a:lnTo>
                    <a:pt x="3502050" y="1024318"/>
                  </a:lnTo>
                  <a:lnTo>
                    <a:pt x="3523856" y="1056970"/>
                  </a:lnTo>
                  <a:lnTo>
                    <a:pt x="3531578" y="1097203"/>
                  </a:lnTo>
                  <a:lnTo>
                    <a:pt x="3531578" y="1030389"/>
                  </a:lnTo>
                  <a:lnTo>
                    <a:pt x="3516947" y="1008418"/>
                  </a:lnTo>
                  <a:lnTo>
                    <a:pt x="3496297" y="994422"/>
                  </a:lnTo>
                  <a:lnTo>
                    <a:pt x="3477298" y="981544"/>
                  </a:lnTo>
                  <a:lnTo>
                    <a:pt x="3428809" y="971689"/>
                  </a:lnTo>
                  <a:lnTo>
                    <a:pt x="3380486" y="981684"/>
                  </a:lnTo>
                  <a:lnTo>
                    <a:pt x="3341128" y="1008786"/>
                  </a:lnTo>
                  <a:lnTo>
                    <a:pt x="3314484" y="1048727"/>
                  </a:lnTo>
                  <a:lnTo>
                    <a:pt x="3304286" y="1097203"/>
                  </a:lnTo>
                  <a:lnTo>
                    <a:pt x="3314547" y="1145019"/>
                  </a:lnTo>
                  <a:lnTo>
                    <a:pt x="3341319" y="1184541"/>
                  </a:lnTo>
                  <a:lnTo>
                    <a:pt x="3380702" y="1211643"/>
                  </a:lnTo>
                  <a:lnTo>
                    <a:pt x="3428809" y="1222222"/>
                  </a:lnTo>
                  <a:lnTo>
                    <a:pt x="3477158" y="1212354"/>
                  </a:lnTo>
                  <a:lnTo>
                    <a:pt x="3494938" y="1200226"/>
                  </a:lnTo>
                  <a:lnTo>
                    <a:pt x="3516566" y="1185481"/>
                  </a:lnTo>
                  <a:lnTo>
                    <a:pt x="3543096" y="1145717"/>
                  </a:lnTo>
                  <a:lnTo>
                    <a:pt x="3552812" y="1097203"/>
                  </a:lnTo>
                  <a:close/>
                </a:path>
                <a:path extrusionOk="0" h="1529715" w="4950460">
                  <a:moveTo>
                    <a:pt x="3898722" y="536359"/>
                  </a:moveTo>
                  <a:lnTo>
                    <a:pt x="3888854" y="488149"/>
                  </a:lnTo>
                  <a:lnTo>
                    <a:pt x="3876967" y="470509"/>
                  </a:lnTo>
                  <a:lnTo>
                    <a:pt x="3876967" y="536359"/>
                  </a:lnTo>
                  <a:lnTo>
                    <a:pt x="3868902" y="576795"/>
                  </a:lnTo>
                  <a:lnTo>
                    <a:pt x="3846893" y="609866"/>
                  </a:lnTo>
                  <a:lnTo>
                    <a:pt x="3814229" y="632193"/>
                  </a:lnTo>
                  <a:lnTo>
                    <a:pt x="3774198" y="640384"/>
                  </a:lnTo>
                  <a:lnTo>
                    <a:pt x="3733584" y="631875"/>
                  </a:lnTo>
                  <a:lnTo>
                    <a:pt x="3700615" y="609587"/>
                  </a:lnTo>
                  <a:lnTo>
                    <a:pt x="3678491" y="576694"/>
                  </a:lnTo>
                  <a:lnTo>
                    <a:pt x="3670401" y="536359"/>
                  </a:lnTo>
                  <a:lnTo>
                    <a:pt x="3678491" y="496709"/>
                  </a:lnTo>
                  <a:lnTo>
                    <a:pt x="3700615" y="463918"/>
                  </a:lnTo>
                  <a:lnTo>
                    <a:pt x="3733584" y="441579"/>
                  </a:lnTo>
                  <a:lnTo>
                    <a:pt x="3774198" y="433336"/>
                  </a:lnTo>
                  <a:lnTo>
                    <a:pt x="3813797" y="441579"/>
                  </a:lnTo>
                  <a:lnTo>
                    <a:pt x="3846512" y="463918"/>
                  </a:lnTo>
                  <a:lnTo>
                    <a:pt x="3868750" y="496709"/>
                  </a:lnTo>
                  <a:lnTo>
                    <a:pt x="3876967" y="536359"/>
                  </a:lnTo>
                  <a:lnTo>
                    <a:pt x="3876967" y="470509"/>
                  </a:lnTo>
                  <a:lnTo>
                    <a:pt x="3862044" y="448360"/>
                  </a:lnTo>
                  <a:lnTo>
                    <a:pt x="3840061" y="433336"/>
                  </a:lnTo>
                  <a:lnTo>
                    <a:pt x="3822433" y="421297"/>
                  </a:lnTo>
                  <a:lnTo>
                    <a:pt x="3774198" y="411314"/>
                  </a:lnTo>
                  <a:lnTo>
                    <a:pt x="3725405" y="421297"/>
                  </a:lnTo>
                  <a:lnTo>
                    <a:pt x="3685514" y="448360"/>
                  </a:lnTo>
                  <a:lnTo>
                    <a:pt x="3658590" y="488149"/>
                  </a:lnTo>
                  <a:lnTo>
                    <a:pt x="3648710" y="536359"/>
                  </a:lnTo>
                  <a:lnTo>
                    <a:pt x="3658451" y="584847"/>
                  </a:lnTo>
                  <a:lnTo>
                    <a:pt x="3685133" y="624522"/>
                  </a:lnTo>
                  <a:lnTo>
                    <a:pt x="3724973" y="651306"/>
                  </a:lnTo>
                  <a:lnTo>
                    <a:pt x="3774198" y="661136"/>
                  </a:lnTo>
                  <a:lnTo>
                    <a:pt x="3822001" y="651306"/>
                  </a:lnTo>
                  <a:lnTo>
                    <a:pt x="3838156" y="640384"/>
                  </a:lnTo>
                  <a:lnTo>
                    <a:pt x="3861651" y="624522"/>
                  </a:lnTo>
                  <a:lnTo>
                    <a:pt x="3888714" y="584847"/>
                  </a:lnTo>
                  <a:lnTo>
                    <a:pt x="3898722" y="536359"/>
                  </a:lnTo>
                  <a:close/>
                </a:path>
                <a:path extrusionOk="0" h="1529715" w="4950460">
                  <a:moveTo>
                    <a:pt x="4870691" y="1195793"/>
                  </a:moveTo>
                  <a:lnTo>
                    <a:pt x="4862284" y="1154544"/>
                  </a:lnTo>
                  <a:lnTo>
                    <a:pt x="4852416" y="1139812"/>
                  </a:lnTo>
                  <a:lnTo>
                    <a:pt x="4852416" y="1195793"/>
                  </a:lnTo>
                  <a:lnTo>
                    <a:pt x="4845545" y="1229677"/>
                  </a:lnTo>
                  <a:lnTo>
                    <a:pt x="4826762" y="1257490"/>
                  </a:lnTo>
                  <a:lnTo>
                    <a:pt x="4798809" y="1276324"/>
                  </a:lnTo>
                  <a:lnTo>
                    <a:pt x="4764430" y="1283246"/>
                  </a:lnTo>
                  <a:lnTo>
                    <a:pt x="4730407" y="1276388"/>
                  </a:lnTo>
                  <a:lnTo>
                    <a:pt x="4702797" y="1257681"/>
                  </a:lnTo>
                  <a:lnTo>
                    <a:pt x="4684268" y="1229880"/>
                  </a:lnTo>
                  <a:lnTo>
                    <a:pt x="4677499" y="1195793"/>
                  </a:lnTo>
                  <a:lnTo>
                    <a:pt x="4684268" y="1161694"/>
                  </a:lnTo>
                  <a:lnTo>
                    <a:pt x="4702797" y="1133741"/>
                  </a:lnTo>
                  <a:lnTo>
                    <a:pt x="4730407" y="1115009"/>
                  </a:lnTo>
                  <a:lnTo>
                    <a:pt x="4764430" y="1108570"/>
                  </a:lnTo>
                  <a:lnTo>
                    <a:pt x="4798961" y="1115009"/>
                  </a:lnTo>
                  <a:lnTo>
                    <a:pt x="4826762" y="1133741"/>
                  </a:lnTo>
                  <a:lnTo>
                    <a:pt x="4845405" y="1161694"/>
                  </a:lnTo>
                  <a:lnTo>
                    <a:pt x="4852416" y="1195793"/>
                  </a:lnTo>
                  <a:lnTo>
                    <a:pt x="4852416" y="1139812"/>
                  </a:lnTo>
                  <a:lnTo>
                    <a:pt x="4839424" y="1120394"/>
                  </a:lnTo>
                  <a:lnTo>
                    <a:pt x="4822241" y="1108570"/>
                  </a:lnTo>
                  <a:lnTo>
                    <a:pt x="4805642" y="1097140"/>
                  </a:lnTo>
                  <a:lnTo>
                    <a:pt x="4764430" y="1088542"/>
                  </a:lnTo>
                  <a:lnTo>
                    <a:pt x="4723612" y="1097140"/>
                  </a:lnTo>
                  <a:lnTo>
                    <a:pt x="4690135" y="1120394"/>
                  </a:lnTo>
                  <a:lnTo>
                    <a:pt x="4667504" y="1154544"/>
                  </a:lnTo>
                  <a:lnTo>
                    <a:pt x="4659185" y="1195793"/>
                  </a:lnTo>
                  <a:lnTo>
                    <a:pt x="4667021" y="1236916"/>
                  </a:lnTo>
                  <a:lnTo>
                    <a:pt x="4689576" y="1270520"/>
                  </a:lnTo>
                  <a:lnTo>
                    <a:pt x="4723257" y="1293202"/>
                  </a:lnTo>
                  <a:lnTo>
                    <a:pt x="4764430" y="1301521"/>
                  </a:lnTo>
                  <a:lnTo>
                    <a:pt x="4805642" y="1293202"/>
                  </a:lnTo>
                  <a:lnTo>
                    <a:pt x="4820475" y="1283246"/>
                  </a:lnTo>
                  <a:lnTo>
                    <a:pt x="4839424" y="1270520"/>
                  </a:lnTo>
                  <a:lnTo>
                    <a:pt x="4862284" y="1236916"/>
                  </a:lnTo>
                  <a:lnTo>
                    <a:pt x="4870691" y="1195793"/>
                  </a:lnTo>
                  <a:close/>
                </a:path>
                <a:path extrusionOk="0" h="1529715" w="4950460">
                  <a:moveTo>
                    <a:pt x="4950231" y="1516240"/>
                  </a:moveTo>
                  <a:lnTo>
                    <a:pt x="4944618" y="1471345"/>
                  </a:lnTo>
                  <a:lnTo>
                    <a:pt x="4927917" y="1431163"/>
                  </a:lnTo>
                  <a:lnTo>
                    <a:pt x="4901755" y="1397203"/>
                  </a:lnTo>
                  <a:lnTo>
                    <a:pt x="4875085" y="1376641"/>
                  </a:lnTo>
                  <a:lnTo>
                    <a:pt x="4867808" y="1371028"/>
                  </a:lnTo>
                  <a:lnTo>
                    <a:pt x="4827727" y="1354188"/>
                  </a:lnTo>
                  <a:lnTo>
                    <a:pt x="4783188" y="1348232"/>
                  </a:lnTo>
                  <a:lnTo>
                    <a:pt x="4738700" y="1354099"/>
                  </a:lnTo>
                  <a:lnTo>
                    <a:pt x="4698708" y="1370926"/>
                  </a:lnTo>
                  <a:lnTo>
                    <a:pt x="4664799" y="1397114"/>
                  </a:lnTo>
                  <a:lnTo>
                    <a:pt x="4638599" y="1431112"/>
                  </a:lnTo>
                  <a:lnTo>
                    <a:pt x="4621695" y="1471345"/>
                  </a:lnTo>
                  <a:lnTo>
                    <a:pt x="4615700" y="1516240"/>
                  </a:lnTo>
                  <a:lnTo>
                    <a:pt x="4617453" y="1529092"/>
                  </a:lnTo>
                  <a:lnTo>
                    <a:pt x="4646460" y="1529092"/>
                  </a:lnTo>
                  <a:lnTo>
                    <a:pt x="4644352" y="1516240"/>
                  </a:lnTo>
                  <a:lnTo>
                    <a:pt x="4651489" y="1472018"/>
                  </a:lnTo>
                  <a:lnTo>
                    <a:pt x="4671314" y="1433690"/>
                  </a:lnTo>
                  <a:lnTo>
                    <a:pt x="4701451" y="1403502"/>
                  </a:lnTo>
                  <a:lnTo>
                    <a:pt x="4739525" y="1383741"/>
                  </a:lnTo>
                  <a:lnTo>
                    <a:pt x="4783188" y="1376641"/>
                  </a:lnTo>
                  <a:lnTo>
                    <a:pt x="4827295" y="1383741"/>
                  </a:lnTo>
                  <a:lnTo>
                    <a:pt x="4865560" y="1403502"/>
                  </a:lnTo>
                  <a:lnTo>
                    <a:pt x="4895710" y="1433690"/>
                  </a:lnTo>
                  <a:lnTo>
                    <a:pt x="4915459" y="1472018"/>
                  </a:lnTo>
                  <a:lnTo>
                    <a:pt x="4922545" y="1516240"/>
                  </a:lnTo>
                  <a:lnTo>
                    <a:pt x="4920450" y="1529092"/>
                  </a:lnTo>
                  <a:lnTo>
                    <a:pt x="4948479" y="1529092"/>
                  </a:lnTo>
                  <a:lnTo>
                    <a:pt x="4950231" y="151624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9" name="Google Shape;139;p21" title="BBD-LOGO.png"/>
          <p:cNvPicPr preferRelativeResize="0"/>
          <p:nvPr/>
        </p:nvPicPr>
        <p:blipFill rotWithShape="1">
          <a:blip r:embed="rId28">
            <a:alphaModFix/>
          </a:blip>
          <a:srcRect b="18623" l="12772" r="10651" t="26522"/>
          <a:stretch/>
        </p:blipFill>
        <p:spPr>
          <a:xfrm>
            <a:off x="1941912" y="1598475"/>
            <a:ext cx="5260176" cy="211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 title="Bitkwa-Logo-New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819125" y="281996"/>
            <a:ext cx="1505750" cy="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0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95" name="Google Shape;295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30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/>
          <p:nvPr/>
        </p:nvSpPr>
        <p:spPr>
          <a:xfrm>
            <a:off x="508000" y="1238400"/>
            <a:ext cx="3948600" cy="26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Zimbabwe: Inflation as Oppression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Years of political mismanagement have turned money itself into a weapon in Zimbabwe.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The government printed excessive currency, leading to hyperinflation that wiped out savings and pensions.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Citizens were restricted from using USD, forcing them to hold rapidly devaluing Zimbabwean dollars.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NGOs and journalists reporting on corruption faced bank restrictions and audits.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Impact: Economic ruin became a method of control, survival depended on compliance.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30" title="100 billion zim dolla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0" y="3805750"/>
            <a:ext cx="2202475" cy="12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0"/>
          <p:cNvSpPr txBox="1"/>
          <p:nvPr/>
        </p:nvSpPr>
        <p:spPr>
          <a:xfrm>
            <a:off x="4692375" y="1238400"/>
            <a:ext cx="3937500" cy="21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Sudan: Protests and Sanctions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During years of political turmoil, international sanctions and government crackdowns left ordinary Sudanese people trapped.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Banks were disconnected from global networks, cutting off remittances.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Civil society organizations faced blocked funds under suspicion of “foreign influence.”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Impact: Financial isolation reinforced political control, leaving citizens dependent on state-approved systems.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30" title="sudan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2375" y="3546651"/>
            <a:ext cx="2497974" cy="149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31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09" name="Google Shape;30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31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 txBox="1"/>
          <p:nvPr/>
        </p:nvSpPr>
        <p:spPr>
          <a:xfrm>
            <a:off x="4682950" y="1197950"/>
            <a:ext cx="3946800" cy="3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Kenya: 2024 Finance Bill Protests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As the protests grew, the government responded not only with police force but also with financial suppression: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Bank account monitoring: Digital fundraisers supporting injured protesters and legal aid groups were flagged and delayed by banks under “security review.”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Mobile money interference: M-Pesa, Kenya’s dominant mobile payment system, became a tool of control. Several activists reported blocked or reversed transfers, especially those linked to protest support.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Digital shutdowns: Short-term internet disruptions and mobile service slowdowns were reported, hampering online coordination and digital fundraising.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When traditional systems failed, activists began exploring Bitcoin and other peer-to-peer tools to raise funds, pay for medical supplies, and support detained protesters. Bitcoin provided a neutral, unstoppable alternative to centralized platforms.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31" title="KENYA PROTEST 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0" y="1197950"/>
            <a:ext cx="3626375" cy="20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 title="KENYA PROTEST 2.jpg"/>
          <p:cNvPicPr preferRelativeResize="0"/>
          <p:nvPr/>
        </p:nvPicPr>
        <p:blipFill rotWithShape="1">
          <a:blip r:embed="rId8">
            <a:alphaModFix/>
          </a:blip>
          <a:srcRect b="9809" l="0" r="0" t="26983"/>
          <a:stretch/>
        </p:blipFill>
        <p:spPr>
          <a:xfrm>
            <a:off x="508000" y="3367350"/>
            <a:ext cx="3626373" cy="15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2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22" name="Google Shape;32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32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325" name="Google Shape;32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/>
        </p:nvSpPr>
        <p:spPr>
          <a:xfrm>
            <a:off x="515225" y="1477375"/>
            <a:ext cx="81147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Surveillance vs. Financial Freedom</a:t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In many African countries, governments claim surveillance is for “security” or “anti-terrorism.” But behind that claim lies a powerful truth: surveillance is control.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When authorities can monitor where your money goes, they can: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Predict your loyalties and networks.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Restrict your movement or freeze your accounts.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Intimidate you without ever making an arrest.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Financial surveillance is especially dangerous in Africa, where most payments go through centralized systems, banks, telecom operators (like M-Pesa in Kenya or MTN Mobile Money), and government-controlled ID systems.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These systems are efficient but not private. Every transaction leaves a trace on your identity, your location, your purpose, stored in databases often vulnerable to abuse or leaks.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In this environment, privacy is not about hiding wrongdoing; it’s about preserving dignity, safety, and autonomy.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“Privacy is not secrecy, it’s the right to exist without permission.”</a:t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507999" y="1197954"/>
            <a:ext cx="37830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Why Privacy Matters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3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34" name="Google Shape;334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Google Shape;336;p33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337" name="Google Shape;33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 txBox="1"/>
          <p:nvPr/>
        </p:nvSpPr>
        <p:spPr>
          <a:xfrm>
            <a:off x="515225" y="1477375"/>
            <a:ext cx="8114700" cy="3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1. Activists</a:t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Activists often rely on donations and coordination tools to organize movements. Surveillance of these transactions allows authorities to: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Identify protest leaders and freeze their funds.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Track donors and intimidate supporters.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Shut down logistics like printing, transportation, or social media campaigns.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2. Journalists</a:t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Independent journalists rely on reader support and grants. Surveillance exposes their sources and compromises safety.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In Ethiopia and Uganda, reporters investigating government abuses have had bank transfers blocked or monitored.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Foreign funding to independent media is often portrayed as “subversive activity.”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3. NGOs</a:t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Nonprofits working in human rights, gender rights, or anti-corruption are frequent targets.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Governments can demand financial audits as a means of harassment.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Staff bank accounts may be frozen during investigations.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International payments may be delayed under “compliance review.”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These tactics make economic exhaustion a tool of repression.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508000" y="1197950"/>
            <a:ext cx="60813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Risks of Being Tracked: Activists, Journalists, and NGOs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4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46" name="Google Shape;34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34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349" name="Google Shape;34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4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 txBox="1"/>
          <p:nvPr/>
        </p:nvSpPr>
        <p:spPr>
          <a:xfrm>
            <a:off x="515225" y="1477375"/>
            <a:ext cx="3950700" cy="3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difference is essential in the Bitcoin era: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Bitcoin is pseudonymous, not anonymous. Every transaction is recorded on a public blockchain, visible to anyone. While your name isn’t shown, repeated use of the same address or linking your wallet to an exchange can reveal your identity.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For activists, this means privacy must be actively protected, not assumed.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508000" y="1197950"/>
            <a:ext cx="3950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Anonymity vs. Pseudonymity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53" name="Google Shape;353;p34"/>
          <p:cNvGraphicFramePr/>
          <p:nvPr/>
        </p:nvGraphicFramePr>
        <p:xfrm>
          <a:off x="507975" y="19341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{034A2503-51BF-46F8-B0A6-A406D80304CE}</a:tableStyleId>
              </a:tblPr>
              <a:tblGrid>
                <a:gridCol w="975675"/>
                <a:gridCol w="1664600"/>
                <a:gridCol w="1164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Term</a:t>
                      </a:r>
                      <a:endParaRPr b="1"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673B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Meaning</a:t>
                      </a:r>
                      <a:endParaRPr b="1"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673B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Example</a:t>
                      </a:r>
                      <a:endParaRPr b="1"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673B9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Anonymity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one knows your identity at all.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Cash transactions between strangers.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Pseudonymity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 use an identity that hides your name but can still be traced through patterns.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Bitcoin addresses or usernames on social media.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4" name="Google Shape;354;p34" title="Anonymity vs. Pseudonymity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8325" y="2018992"/>
            <a:ext cx="4373274" cy="245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5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60" name="Google Shape;360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" name="Google Shape;362;p35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363" name="Google Shape;36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5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 txBox="1"/>
          <p:nvPr/>
        </p:nvSpPr>
        <p:spPr>
          <a:xfrm>
            <a:off x="515225" y="1645900"/>
            <a:ext cx="38280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Bitcoin’s transparency is both a strength and a challenge: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It makes corruption and fraud harder because all transactions are public.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But it also exposes financial activity patterns that can endanger activists or NGOs if not handled carefully</a:t>
            </a: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508000" y="1160200"/>
            <a:ext cx="3948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Bitcoin’s Transparency (Blockchain) vs. Strategies to Protect Privacy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5"/>
          <p:cNvSpPr txBox="1"/>
          <p:nvPr/>
        </p:nvSpPr>
        <p:spPr>
          <a:xfrm>
            <a:off x="4572000" y="1160200"/>
            <a:ext cx="4225800" cy="3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Best Strategies to Protect Privacy</a:t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Use New Addresses for Each Transaction: Avoid reusing Bitcoin addresses; it prevents others from linking multiple payments to you.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Avoid Sharing Wallet Screenshots or Public Keys Online: Even partial information can be used to track transactions.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Use CoinJoin or Collaborative Transactions: Tools like Wasabi Wallet or Samourai Whirlpool mix transactions to obscure history.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Use Lightning Network for Small or Frequent Payments: Lightning offers faster, cheaper, and more private payments than on-chain Bitcoin.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Use Non-KYC (Know Your Customer) Options Cautiously: Avoid platforms that require full identity verification when privacy is critical, but always balance safety and legality.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Secure Your Devices: A private transaction means nothing if your phone or computer is compromised. Use strong passwords, 2FA, and privacy browsers.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" name="Google Shape;368;p35" title="Bitcoin’s Transparency (Blockchain) vs. Strategies to Protect Privacy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225" y="2902300"/>
            <a:ext cx="3442488" cy="19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6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74" name="Google Shape;374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p36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377" name="Google Shape;37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 txBox="1"/>
          <p:nvPr/>
        </p:nvSpPr>
        <p:spPr>
          <a:xfrm>
            <a:off x="515225" y="1513800"/>
            <a:ext cx="39351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Bitcoin gives you financial freedom, but that freedom comes with responsibility, especially around privacy.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Every transaction you make is public, and if linked to your identity, it can expose your activity permanently.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For activists, journalists, and NGOs in Africa, this exposure can lead to harassment, blacklisting, or even state surveillance.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Understanding privacy tools is therefore not optional, it’s essential for safety and autonomy.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36"/>
          <p:cNvSpPr txBox="1"/>
          <p:nvPr/>
        </p:nvSpPr>
        <p:spPr>
          <a:xfrm>
            <a:off x="507999" y="1197954"/>
            <a:ext cx="3783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Tools for Bitcoin Privacy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36" title="Tools for Bitcoin Privacy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2725" y="1207357"/>
            <a:ext cx="3715136" cy="297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1381" y="3504769"/>
            <a:ext cx="3546878" cy="9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6"/>
          <p:cNvSpPr txBox="1"/>
          <p:nvPr/>
        </p:nvSpPr>
        <p:spPr>
          <a:xfrm>
            <a:off x="634200" y="3652250"/>
            <a:ext cx="33903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25">
            <a:spAutoFit/>
          </a:bodyPr>
          <a:lstStyle/>
          <a:p>
            <a:pPr indent="0" lvl="0" marL="16535" rtl="0" algn="ctr">
              <a:lnSpc>
                <a:spcPct val="100000"/>
              </a:lnSpc>
              <a:spcBef>
                <a:spcPts val="1042"/>
              </a:spcBef>
              <a:spcAft>
                <a:spcPts val="0"/>
              </a:spcAft>
              <a:buNone/>
            </a:pPr>
            <a:r>
              <a:rPr lang="en" sz="13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Freedom without privacy is just exposure. Bitcoin privacy tools turn digital courage into digital safety.</a:t>
            </a:r>
            <a:endParaRPr sz="1302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4" name="Google Shape;384;p36"/>
          <p:cNvGrpSpPr/>
          <p:nvPr/>
        </p:nvGrpSpPr>
        <p:grpSpPr>
          <a:xfrm>
            <a:off x="445573" y="3405649"/>
            <a:ext cx="3783137" cy="1105487"/>
            <a:chOff x="1771065" y="3130124"/>
            <a:chExt cx="7338772" cy="2144495"/>
          </a:xfrm>
        </p:grpSpPr>
        <p:sp>
          <p:nvSpPr>
            <p:cNvPr id="385" name="Google Shape;385;p36"/>
            <p:cNvSpPr/>
            <p:nvPr/>
          </p:nvSpPr>
          <p:spPr>
            <a:xfrm>
              <a:off x="1771065" y="3130124"/>
              <a:ext cx="634364" cy="389889"/>
            </a:xfrm>
            <a:custGeom>
              <a:rect b="b" l="l" r="r" t="t"/>
              <a:pathLst>
                <a:path extrusionOk="0" h="389889" w="634364">
                  <a:moveTo>
                    <a:pt x="287248" y="142443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43" y="0"/>
                  </a:lnTo>
                  <a:lnTo>
                    <a:pt x="97104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39"/>
                  </a:lnTo>
                  <a:lnTo>
                    <a:pt x="0" y="144792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14" y="309079"/>
                  </a:lnTo>
                  <a:lnTo>
                    <a:pt x="102793" y="351091"/>
                  </a:lnTo>
                  <a:lnTo>
                    <a:pt x="156845" y="386702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66"/>
                  </a:lnTo>
                  <a:lnTo>
                    <a:pt x="188074" y="332041"/>
                  </a:lnTo>
                  <a:lnTo>
                    <a:pt x="181241" y="317474"/>
                  </a:lnTo>
                  <a:lnTo>
                    <a:pt x="175768" y="301358"/>
                  </a:lnTo>
                  <a:lnTo>
                    <a:pt x="172707" y="284264"/>
                  </a:lnTo>
                  <a:lnTo>
                    <a:pt x="218465" y="266204"/>
                  </a:lnTo>
                  <a:lnTo>
                    <a:pt x="254889" y="234442"/>
                  </a:lnTo>
                  <a:lnTo>
                    <a:pt x="278853" y="192125"/>
                  </a:lnTo>
                  <a:lnTo>
                    <a:pt x="287248" y="142443"/>
                  </a:lnTo>
                  <a:close/>
                </a:path>
                <a:path extrusionOk="0" h="389889" w="634364">
                  <a:moveTo>
                    <a:pt x="633768" y="143611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54" y="27711"/>
                  </a:lnTo>
                  <a:lnTo>
                    <a:pt x="535533" y="7315"/>
                  </a:lnTo>
                  <a:lnTo>
                    <a:pt x="490131" y="0"/>
                  </a:lnTo>
                  <a:lnTo>
                    <a:pt x="444741" y="7315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11"/>
                  </a:lnTo>
                  <a:lnTo>
                    <a:pt x="346900" y="154101"/>
                  </a:lnTo>
                  <a:lnTo>
                    <a:pt x="362508" y="221107"/>
                  </a:lnTo>
                  <a:lnTo>
                    <a:pt x="380326" y="263842"/>
                  </a:lnTo>
                  <a:lnTo>
                    <a:pt x="407974" y="308406"/>
                  </a:lnTo>
                  <a:lnTo>
                    <a:pt x="447611" y="350735"/>
                  </a:lnTo>
                  <a:lnTo>
                    <a:pt x="501357" y="386803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10"/>
                  </a:lnTo>
                  <a:lnTo>
                    <a:pt x="533031" y="332409"/>
                  </a:lnTo>
                  <a:lnTo>
                    <a:pt x="526326" y="317779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11"/>
                  </a:lnTo>
                  <a:close/>
                </a:path>
              </a:pathLst>
            </a:custGeom>
            <a:solidFill>
              <a:srgbClr val="241B5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6"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8475472" y="4884730"/>
              <a:ext cx="634365" cy="389889"/>
            </a:xfrm>
            <a:custGeom>
              <a:rect b="b" l="l" r="r" t="t"/>
              <a:pathLst>
                <a:path extrusionOk="0" h="389889" w="634365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37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35"/>
                  </a:lnTo>
                  <a:lnTo>
                    <a:pt x="225780" y="308406"/>
                  </a:lnTo>
                  <a:lnTo>
                    <a:pt x="253441" y="263842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extrusionOk="0" h="389889" w="634365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63" y="7696"/>
                  </a:lnTo>
                  <a:lnTo>
                    <a:pt x="491324" y="0"/>
                  </a:lnTo>
                  <a:lnTo>
                    <a:pt x="445871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43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48" y="284276"/>
                  </a:lnTo>
                  <a:lnTo>
                    <a:pt x="458000" y="301358"/>
                  </a:lnTo>
                  <a:lnTo>
                    <a:pt x="452526" y="317487"/>
                  </a:lnTo>
                  <a:lnTo>
                    <a:pt x="445693" y="332041"/>
                  </a:lnTo>
                  <a:lnTo>
                    <a:pt x="438543" y="344449"/>
                  </a:lnTo>
                  <a:lnTo>
                    <a:pt x="434809" y="353466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02"/>
                  </a:lnTo>
                  <a:lnTo>
                    <a:pt x="530974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6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37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392" name="Google Shape;392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4" name="Google Shape;394;p37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395" name="Google Shape;39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7"/>
          <p:cNvSpPr txBox="1"/>
          <p:nvPr/>
        </p:nvSpPr>
        <p:spPr>
          <a:xfrm>
            <a:off x="4572000" y="1160200"/>
            <a:ext cx="4225800" cy="3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2. Coin Control and UTXO Management</a:t>
            </a:r>
            <a:endParaRPr b="1" sz="12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Each Bitcoin payment you receive creates a small “unspent transaction output”, known as a UTXO.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Think of UTXOs as individual envelopes of money stored in your wallet.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When you send Bitcoin, your wallet combines one or more envelopes to reach the amount you’re sending. If you don’t manage them properly, you can accidentally reveal more than intended.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Best Practices for Coin Control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Use wallets with coin control features (like Sparrow or Electrum).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Label UTXOs, e.g., “Donation,” “Personal,” or “Operational.”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Avoid mixing funds from different purposes.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When in doubt, send coins through a mixing process (CoinJoin) before reuse.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508000" y="1160200"/>
            <a:ext cx="39486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1. Wallet Hygiene: Avoid Address Reuse</a:t>
            </a:r>
            <a:endParaRPr b="1" sz="12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Each Bitcoin address can be compared to a receipt number on a public ledger.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Reusing the same address is like printing your name on every receipt you ever issue, anyone can trace your full transaction history.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Good Wallet Hygiene Practices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Always generate a new Bitcoin address for every incoming payment.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Use wallets that automatically create new addresses, such as BlueWallet, Muun, Phoenix, or Sparrow Wallet.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Avoid publicly posting donation addresses for long periods, rotate them periodically.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Never share your wallet’s extended public key (xpub), it can reveal all your balances and transactions.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38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404" name="Google Shape;404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6" name="Google Shape;406;p38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407" name="Google Shape;40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8"/>
          <p:cNvSpPr txBox="1"/>
          <p:nvPr/>
        </p:nvSpPr>
        <p:spPr>
          <a:xfrm>
            <a:off x="4572000" y="1160200"/>
            <a:ext cx="42258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4. Lightning Network as a Privacy Tool</a:t>
            </a:r>
            <a:endParaRPr b="1" sz="12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The Lightning Network is not only fast and cheap,  it’s also more private.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Unlike Bitcoin’s base layer, Lightning transactions are not recorded on the blockchain; they happen off-chain between connected peers.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Privacy Advantages: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Payments are routed through multiple nodes, making it difficult to trace the sender or receiver.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There is no permanent record of small transactions.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Activists can use Lightning to receive donations privately and instantly.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Recommended Wallets: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Phoenix (by ACINQ): simple, self-custodial, and works well in Africa.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Breez Wallet: user-friendly and supports podcasting and invoicing.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Mutiny Wallet (browser-based): ideal for privacy-focused users.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508000" y="1160200"/>
            <a:ext cx="3948600" cy="3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3. CoinJoin &amp; Collaborative Transactions</a:t>
            </a:r>
            <a:endParaRPr b="1" sz="12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CoinJoin is a technique where multiple Bitcoin users combine their transactions into one large transaction, making it difficult to tell who sent what to whom.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This process breaks the traceability chain that surveillance companies and governments rely on.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Recommended CoinJoin Tools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Wasabi Wallet: Open-source desktop wallet offering easy CoinJoin with Tor integration.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Samourai Wallet + Whirlpool: Android wallet with strong privacy features and decentralized CoinJoin.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JoinMarket: For more technical users, it allows you to earn small fees while improving privacy.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Collaborative Transactions (without full CoinJoin):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PayJoin (P2EP): A collaborative transaction between sender and receiver that makes blockchain analysis less effective.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Batching: Combining multiple payments into a single transaction to reduce traceable outputs.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39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416" name="Google Shape;41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39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/>
        </p:nvSpPr>
        <p:spPr>
          <a:xfrm>
            <a:off x="515225" y="1513800"/>
            <a:ext cx="3935100" cy="21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Bitcoin offers freedom, but freedom without security becomes vulnerability.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Activists, journalists, and NGOs using Bitcoin in politically sensitive contexts must treat it like a powerful tool that can protect or expose, depending on how it’s handled.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Many movements have faced setbacks not because governments attacked Bitcoin, but because users failed to protect themselves.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This section explores how to use Bitcoin responsibly, safely, and collectively.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507999" y="1197954"/>
            <a:ext cx="3783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Responsible &amp; Secure Use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3" name="Google Shape;423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1381" y="3731272"/>
            <a:ext cx="3546878" cy="730872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9"/>
          <p:cNvSpPr txBox="1"/>
          <p:nvPr/>
        </p:nvSpPr>
        <p:spPr>
          <a:xfrm>
            <a:off x="634200" y="3878753"/>
            <a:ext cx="3390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25">
            <a:spAutoFit/>
          </a:bodyPr>
          <a:lstStyle/>
          <a:p>
            <a:pPr indent="0" lvl="0" marL="16535" rtl="0" algn="ctr">
              <a:lnSpc>
                <a:spcPct val="100000"/>
              </a:lnSpc>
              <a:spcBef>
                <a:spcPts val="1042"/>
              </a:spcBef>
              <a:spcAft>
                <a:spcPts val="0"/>
              </a:spcAft>
              <a:buNone/>
            </a:pPr>
            <a:r>
              <a:rPr lang="en" sz="13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strongest movement can fall apart with a single lost key or leaked address.</a:t>
            </a:r>
            <a:endParaRPr sz="1302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5" name="Google Shape;425;p39"/>
          <p:cNvGrpSpPr/>
          <p:nvPr/>
        </p:nvGrpSpPr>
        <p:grpSpPr>
          <a:xfrm>
            <a:off x="492752" y="3575482"/>
            <a:ext cx="3546829" cy="1036434"/>
            <a:chOff x="1771065" y="3130124"/>
            <a:chExt cx="7338772" cy="2144495"/>
          </a:xfrm>
        </p:grpSpPr>
        <p:sp>
          <p:nvSpPr>
            <p:cNvPr id="426" name="Google Shape;426;p39"/>
            <p:cNvSpPr/>
            <p:nvPr/>
          </p:nvSpPr>
          <p:spPr>
            <a:xfrm>
              <a:off x="1771065" y="3130124"/>
              <a:ext cx="634364" cy="389889"/>
            </a:xfrm>
            <a:custGeom>
              <a:rect b="b" l="l" r="r" t="t"/>
              <a:pathLst>
                <a:path extrusionOk="0" h="389889" w="634364">
                  <a:moveTo>
                    <a:pt x="287248" y="142443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43" y="0"/>
                  </a:lnTo>
                  <a:lnTo>
                    <a:pt x="97104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39"/>
                  </a:lnTo>
                  <a:lnTo>
                    <a:pt x="0" y="144792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14" y="309079"/>
                  </a:lnTo>
                  <a:lnTo>
                    <a:pt x="102793" y="351091"/>
                  </a:lnTo>
                  <a:lnTo>
                    <a:pt x="156845" y="386702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66"/>
                  </a:lnTo>
                  <a:lnTo>
                    <a:pt x="188074" y="332041"/>
                  </a:lnTo>
                  <a:lnTo>
                    <a:pt x="181241" y="317474"/>
                  </a:lnTo>
                  <a:lnTo>
                    <a:pt x="175768" y="301358"/>
                  </a:lnTo>
                  <a:lnTo>
                    <a:pt x="172707" y="284264"/>
                  </a:lnTo>
                  <a:lnTo>
                    <a:pt x="218465" y="266204"/>
                  </a:lnTo>
                  <a:lnTo>
                    <a:pt x="254889" y="234442"/>
                  </a:lnTo>
                  <a:lnTo>
                    <a:pt x="278853" y="192125"/>
                  </a:lnTo>
                  <a:lnTo>
                    <a:pt x="287248" y="142443"/>
                  </a:lnTo>
                  <a:close/>
                </a:path>
                <a:path extrusionOk="0" h="389889" w="634364">
                  <a:moveTo>
                    <a:pt x="633768" y="143611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54" y="27711"/>
                  </a:lnTo>
                  <a:lnTo>
                    <a:pt x="535533" y="7315"/>
                  </a:lnTo>
                  <a:lnTo>
                    <a:pt x="490131" y="0"/>
                  </a:lnTo>
                  <a:lnTo>
                    <a:pt x="444741" y="7315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11"/>
                  </a:lnTo>
                  <a:lnTo>
                    <a:pt x="346900" y="154101"/>
                  </a:lnTo>
                  <a:lnTo>
                    <a:pt x="362508" y="221107"/>
                  </a:lnTo>
                  <a:lnTo>
                    <a:pt x="380326" y="263842"/>
                  </a:lnTo>
                  <a:lnTo>
                    <a:pt x="407974" y="308406"/>
                  </a:lnTo>
                  <a:lnTo>
                    <a:pt x="447611" y="350735"/>
                  </a:lnTo>
                  <a:lnTo>
                    <a:pt x="501357" y="386803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10"/>
                  </a:lnTo>
                  <a:lnTo>
                    <a:pt x="533031" y="332409"/>
                  </a:lnTo>
                  <a:lnTo>
                    <a:pt x="526326" y="317779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11"/>
                  </a:lnTo>
                  <a:close/>
                </a:path>
              </a:pathLst>
            </a:custGeom>
            <a:solidFill>
              <a:srgbClr val="241B5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50"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8475472" y="4884730"/>
              <a:ext cx="634365" cy="389889"/>
            </a:xfrm>
            <a:custGeom>
              <a:rect b="b" l="l" r="r" t="t"/>
              <a:pathLst>
                <a:path extrusionOk="0" h="389889" w="634365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37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35"/>
                  </a:lnTo>
                  <a:lnTo>
                    <a:pt x="225780" y="308406"/>
                  </a:lnTo>
                  <a:lnTo>
                    <a:pt x="253441" y="263842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extrusionOk="0" h="389889" w="634365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63" y="7696"/>
                  </a:lnTo>
                  <a:lnTo>
                    <a:pt x="491324" y="0"/>
                  </a:lnTo>
                  <a:lnTo>
                    <a:pt x="445871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43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48" y="284276"/>
                  </a:lnTo>
                  <a:lnTo>
                    <a:pt x="458000" y="301358"/>
                  </a:lnTo>
                  <a:lnTo>
                    <a:pt x="452526" y="317487"/>
                  </a:lnTo>
                  <a:lnTo>
                    <a:pt x="445693" y="332041"/>
                  </a:lnTo>
                  <a:lnTo>
                    <a:pt x="438543" y="344449"/>
                  </a:lnTo>
                  <a:lnTo>
                    <a:pt x="434809" y="353466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02"/>
                  </a:lnTo>
                  <a:lnTo>
                    <a:pt x="530974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50"/>
            </a:p>
          </p:txBody>
        </p:sp>
      </p:grpSp>
      <p:pic>
        <p:nvPicPr>
          <p:cNvPr id="428" name="Google Shape;428;p39" title="Responsible &amp; Secure Us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3250" y="1415007"/>
            <a:ext cx="2972109" cy="297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57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type="title"/>
          </p:nvPr>
        </p:nvSpPr>
        <p:spPr>
          <a:xfrm>
            <a:off x="480750" y="1731000"/>
            <a:ext cx="81825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1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Montserrat Light"/>
                <a:ea typeface="Montserrat Light"/>
                <a:cs typeface="Montserrat Light"/>
                <a:sym typeface="Montserrat Light"/>
              </a:rPr>
              <a:t>Chapter #6</a:t>
            </a:r>
            <a:endParaRPr b="0"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300">
                <a:latin typeface="Montserrat"/>
                <a:ea typeface="Montserrat"/>
                <a:cs typeface="Montserrat"/>
                <a:sym typeface="Montserrat"/>
              </a:rPr>
              <a:t>Bitcoin for Activism </a:t>
            </a:r>
            <a:endParaRPr sz="4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Montserrat"/>
                <a:ea typeface="Montserrat"/>
                <a:cs typeface="Montserrat"/>
                <a:sym typeface="Montserrat"/>
              </a:rPr>
              <a:t>(Privacy &amp; Human Rights)</a:t>
            </a:r>
            <a:endParaRPr b="0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7" name="Google Shape;147;p22"/>
          <p:cNvGrpSpPr/>
          <p:nvPr/>
        </p:nvGrpSpPr>
        <p:grpSpPr>
          <a:xfrm>
            <a:off x="0" y="0"/>
            <a:ext cx="9143611" cy="5143414"/>
            <a:chOff x="0" y="0"/>
            <a:chExt cx="20104685" cy="11309178"/>
          </a:xfrm>
        </p:grpSpPr>
        <p:pic>
          <p:nvPicPr>
            <p:cNvPr id="148" name="Google Shape;148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73490" y="1118980"/>
              <a:ext cx="4630610" cy="307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2"/>
            <p:cNvSpPr/>
            <p:nvPr/>
          </p:nvSpPr>
          <p:spPr>
            <a:xfrm>
              <a:off x="14784020" y="5"/>
              <a:ext cx="5320665" cy="3727450"/>
            </a:xfrm>
            <a:custGeom>
              <a:rect b="b" l="l" r="r" t="t"/>
              <a:pathLst>
                <a:path extrusionOk="0" h="3727450" w="5320665">
                  <a:moveTo>
                    <a:pt x="2548750" y="1518386"/>
                  </a:moveTo>
                  <a:lnTo>
                    <a:pt x="1418158" y="1518386"/>
                  </a:lnTo>
                  <a:lnTo>
                    <a:pt x="1027315" y="1910232"/>
                  </a:lnTo>
                  <a:lnTo>
                    <a:pt x="508774" y="1910232"/>
                  </a:lnTo>
                  <a:lnTo>
                    <a:pt x="507403" y="1903044"/>
                  </a:lnTo>
                  <a:lnTo>
                    <a:pt x="496417" y="1885937"/>
                  </a:lnTo>
                  <a:lnTo>
                    <a:pt x="479958" y="1874431"/>
                  </a:lnTo>
                  <a:lnTo>
                    <a:pt x="459549" y="1870227"/>
                  </a:lnTo>
                  <a:lnTo>
                    <a:pt x="438619" y="1874431"/>
                  </a:lnTo>
                  <a:lnTo>
                    <a:pt x="421487" y="1885873"/>
                  </a:lnTo>
                  <a:lnTo>
                    <a:pt x="409905" y="1902841"/>
                  </a:lnTo>
                  <a:lnTo>
                    <a:pt x="405663" y="1923580"/>
                  </a:lnTo>
                  <a:lnTo>
                    <a:pt x="409892" y="1944077"/>
                  </a:lnTo>
                  <a:lnTo>
                    <a:pt x="421360" y="1960981"/>
                  </a:lnTo>
                  <a:lnTo>
                    <a:pt x="438200" y="1972462"/>
                  </a:lnTo>
                  <a:lnTo>
                    <a:pt x="458546" y="1976704"/>
                  </a:lnTo>
                  <a:lnTo>
                    <a:pt x="479526" y="1972475"/>
                  </a:lnTo>
                  <a:lnTo>
                    <a:pt x="496290" y="1961045"/>
                  </a:lnTo>
                  <a:lnTo>
                    <a:pt x="507390" y="1944281"/>
                  </a:lnTo>
                  <a:lnTo>
                    <a:pt x="508952" y="1936432"/>
                  </a:lnTo>
                  <a:lnTo>
                    <a:pt x="1037691" y="1936432"/>
                  </a:lnTo>
                  <a:lnTo>
                    <a:pt x="1430489" y="1543837"/>
                  </a:lnTo>
                  <a:lnTo>
                    <a:pt x="2548750" y="1543837"/>
                  </a:lnTo>
                  <a:lnTo>
                    <a:pt x="2548750" y="1518386"/>
                  </a:lnTo>
                  <a:close/>
                </a:path>
                <a:path extrusionOk="0" h="3727450" w="5320665">
                  <a:moveTo>
                    <a:pt x="5320068" y="842670"/>
                  </a:moveTo>
                  <a:lnTo>
                    <a:pt x="5061407" y="842670"/>
                  </a:lnTo>
                  <a:lnTo>
                    <a:pt x="4791621" y="573354"/>
                  </a:lnTo>
                  <a:lnTo>
                    <a:pt x="3297351" y="573862"/>
                  </a:lnTo>
                  <a:lnTo>
                    <a:pt x="3298342" y="627227"/>
                  </a:lnTo>
                  <a:lnTo>
                    <a:pt x="4770361" y="625995"/>
                  </a:lnTo>
                  <a:lnTo>
                    <a:pt x="5038674" y="895794"/>
                  </a:lnTo>
                  <a:lnTo>
                    <a:pt x="5320068" y="895794"/>
                  </a:lnTo>
                  <a:lnTo>
                    <a:pt x="5320068" y="842670"/>
                  </a:lnTo>
                  <a:close/>
                </a:path>
                <a:path extrusionOk="0" h="3727450" w="5320665">
                  <a:moveTo>
                    <a:pt x="5320081" y="1032675"/>
                  </a:moveTo>
                  <a:lnTo>
                    <a:pt x="4859312" y="1032675"/>
                  </a:lnTo>
                  <a:lnTo>
                    <a:pt x="4528731" y="1362989"/>
                  </a:lnTo>
                  <a:lnTo>
                    <a:pt x="4383354" y="1362989"/>
                  </a:lnTo>
                  <a:lnTo>
                    <a:pt x="3837927" y="817956"/>
                  </a:lnTo>
                  <a:lnTo>
                    <a:pt x="3144659" y="817956"/>
                  </a:lnTo>
                  <a:lnTo>
                    <a:pt x="2854883" y="1108189"/>
                  </a:lnTo>
                  <a:lnTo>
                    <a:pt x="2531999" y="785342"/>
                  </a:lnTo>
                  <a:lnTo>
                    <a:pt x="2783446" y="785342"/>
                  </a:lnTo>
                  <a:lnTo>
                    <a:pt x="3158744" y="410311"/>
                  </a:lnTo>
                  <a:lnTo>
                    <a:pt x="4380496" y="410311"/>
                  </a:lnTo>
                  <a:lnTo>
                    <a:pt x="4790579" y="0"/>
                  </a:lnTo>
                  <a:lnTo>
                    <a:pt x="4754372" y="0"/>
                  </a:lnTo>
                  <a:lnTo>
                    <a:pt x="4370108" y="383870"/>
                  </a:lnTo>
                  <a:lnTo>
                    <a:pt x="3185210" y="383870"/>
                  </a:lnTo>
                  <a:lnTo>
                    <a:pt x="3460407" y="108877"/>
                  </a:lnTo>
                  <a:lnTo>
                    <a:pt x="4495139" y="108877"/>
                  </a:lnTo>
                  <a:lnTo>
                    <a:pt x="4604067" y="0"/>
                  </a:lnTo>
                  <a:lnTo>
                    <a:pt x="4566412" y="0"/>
                  </a:lnTo>
                  <a:lnTo>
                    <a:pt x="4484243" y="82207"/>
                  </a:lnTo>
                  <a:lnTo>
                    <a:pt x="3449548" y="82207"/>
                  </a:lnTo>
                  <a:lnTo>
                    <a:pt x="3147987" y="383870"/>
                  </a:lnTo>
                  <a:lnTo>
                    <a:pt x="2731071" y="383870"/>
                  </a:lnTo>
                  <a:lnTo>
                    <a:pt x="2347417" y="0"/>
                  </a:lnTo>
                  <a:lnTo>
                    <a:pt x="1782241" y="0"/>
                  </a:lnTo>
                  <a:lnTo>
                    <a:pt x="1781873" y="22898"/>
                  </a:lnTo>
                  <a:lnTo>
                    <a:pt x="2331809" y="21920"/>
                  </a:lnTo>
                  <a:lnTo>
                    <a:pt x="2720200" y="410311"/>
                  </a:lnTo>
                  <a:lnTo>
                    <a:pt x="3121545" y="410311"/>
                  </a:lnTo>
                  <a:lnTo>
                    <a:pt x="2772575" y="759409"/>
                  </a:lnTo>
                  <a:lnTo>
                    <a:pt x="2505938" y="759294"/>
                  </a:lnTo>
                  <a:lnTo>
                    <a:pt x="2289835" y="543217"/>
                  </a:lnTo>
                  <a:lnTo>
                    <a:pt x="1844167" y="542785"/>
                  </a:lnTo>
                  <a:lnTo>
                    <a:pt x="1836978" y="532168"/>
                  </a:lnTo>
                  <a:lnTo>
                    <a:pt x="1820164" y="520915"/>
                  </a:lnTo>
                  <a:lnTo>
                    <a:pt x="1799602" y="516788"/>
                  </a:lnTo>
                  <a:lnTo>
                    <a:pt x="1779054" y="520700"/>
                  </a:lnTo>
                  <a:lnTo>
                    <a:pt x="1762252" y="531990"/>
                  </a:lnTo>
                  <a:lnTo>
                    <a:pt x="1750898" y="548830"/>
                  </a:lnTo>
                  <a:lnTo>
                    <a:pt x="1746745" y="569417"/>
                  </a:lnTo>
                  <a:lnTo>
                    <a:pt x="1750898" y="590143"/>
                  </a:lnTo>
                  <a:lnTo>
                    <a:pt x="1762252" y="606844"/>
                  </a:lnTo>
                  <a:lnTo>
                    <a:pt x="1779054" y="617982"/>
                  </a:lnTo>
                  <a:lnTo>
                    <a:pt x="1799602" y="622046"/>
                  </a:lnTo>
                  <a:lnTo>
                    <a:pt x="1820164" y="617982"/>
                  </a:lnTo>
                  <a:lnTo>
                    <a:pt x="1836978" y="606844"/>
                  </a:lnTo>
                  <a:lnTo>
                    <a:pt x="1848332" y="590143"/>
                  </a:lnTo>
                  <a:lnTo>
                    <a:pt x="1852472" y="569506"/>
                  </a:lnTo>
                  <a:lnTo>
                    <a:pt x="2278938" y="570141"/>
                  </a:lnTo>
                  <a:lnTo>
                    <a:pt x="2468270" y="759282"/>
                  </a:lnTo>
                  <a:lnTo>
                    <a:pt x="1668653" y="758913"/>
                  </a:lnTo>
                  <a:lnTo>
                    <a:pt x="1470520" y="561022"/>
                  </a:lnTo>
                  <a:lnTo>
                    <a:pt x="643813" y="561022"/>
                  </a:lnTo>
                  <a:lnTo>
                    <a:pt x="643813" y="586714"/>
                  </a:lnTo>
                  <a:lnTo>
                    <a:pt x="1458683" y="586714"/>
                  </a:lnTo>
                  <a:lnTo>
                    <a:pt x="1657337" y="785342"/>
                  </a:lnTo>
                  <a:lnTo>
                    <a:pt x="2494369" y="785342"/>
                  </a:lnTo>
                  <a:lnTo>
                    <a:pt x="2836253" y="1126858"/>
                  </a:lnTo>
                  <a:lnTo>
                    <a:pt x="2661412" y="1301978"/>
                  </a:lnTo>
                  <a:lnTo>
                    <a:pt x="2573426" y="1301940"/>
                  </a:lnTo>
                  <a:lnTo>
                    <a:pt x="2171738" y="900226"/>
                  </a:lnTo>
                  <a:lnTo>
                    <a:pt x="1225461" y="900226"/>
                  </a:lnTo>
                  <a:lnTo>
                    <a:pt x="1226439" y="952855"/>
                  </a:lnTo>
                  <a:lnTo>
                    <a:pt x="2149970" y="952855"/>
                  </a:lnTo>
                  <a:lnTo>
                    <a:pt x="2499004" y="1301902"/>
                  </a:lnTo>
                  <a:lnTo>
                    <a:pt x="1078166" y="1301216"/>
                  </a:lnTo>
                  <a:lnTo>
                    <a:pt x="809891" y="1570291"/>
                  </a:lnTo>
                  <a:lnTo>
                    <a:pt x="449173" y="1570291"/>
                  </a:lnTo>
                  <a:lnTo>
                    <a:pt x="450151" y="1623644"/>
                  </a:lnTo>
                  <a:lnTo>
                    <a:pt x="831596" y="1623644"/>
                  </a:lnTo>
                  <a:lnTo>
                    <a:pt x="1100442" y="1354594"/>
                  </a:lnTo>
                  <a:lnTo>
                    <a:pt x="2551709" y="1354594"/>
                  </a:lnTo>
                  <a:lnTo>
                    <a:pt x="2948495" y="1751380"/>
                  </a:lnTo>
                  <a:lnTo>
                    <a:pt x="3461461" y="1751380"/>
                  </a:lnTo>
                  <a:lnTo>
                    <a:pt x="3611118" y="1900859"/>
                  </a:lnTo>
                  <a:lnTo>
                    <a:pt x="4210507" y="1900859"/>
                  </a:lnTo>
                  <a:lnTo>
                    <a:pt x="4378261" y="2068614"/>
                  </a:lnTo>
                  <a:lnTo>
                    <a:pt x="3354654" y="2068614"/>
                  </a:lnTo>
                  <a:lnTo>
                    <a:pt x="3001784" y="2422169"/>
                  </a:lnTo>
                  <a:lnTo>
                    <a:pt x="2624823" y="2422169"/>
                  </a:lnTo>
                  <a:lnTo>
                    <a:pt x="2219134" y="2015998"/>
                  </a:lnTo>
                  <a:lnTo>
                    <a:pt x="1799628" y="2015998"/>
                  </a:lnTo>
                  <a:lnTo>
                    <a:pt x="1799107" y="2042160"/>
                  </a:lnTo>
                  <a:lnTo>
                    <a:pt x="2208758" y="2042160"/>
                  </a:lnTo>
                  <a:lnTo>
                    <a:pt x="2614460" y="2448344"/>
                  </a:lnTo>
                  <a:lnTo>
                    <a:pt x="2975660" y="2448344"/>
                  </a:lnTo>
                  <a:lnTo>
                    <a:pt x="2843733" y="2580538"/>
                  </a:lnTo>
                  <a:lnTo>
                    <a:pt x="2166086" y="2580538"/>
                  </a:lnTo>
                  <a:lnTo>
                    <a:pt x="1901431" y="2315921"/>
                  </a:lnTo>
                  <a:lnTo>
                    <a:pt x="250012" y="2315921"/>
                  </a:lnTo>
                  <a:lnTo>
                    <a:pt x="0" y="2566466"/>
                  </a:lnTo>
                  <a:lnTo>
                    <a:pt x="18275" y="2585758"/>
                  </a:lnTo>
                  <a:lnTo>
                    <a:pt x="261391" y="2343099"/>
                  </a:lnTo>
                  <a:lnTo>
                    <a:pt x="1891550" y="2343099"/>
                  </a:lnTo>
                  <a:lnTo>
                    <a:pt x="2128875" y="2580538"/>
                  </a:lnTo>
                  <a:lnTo>
                    <a:pt x="1455699" y="2580538"/>
                  </a:lnTo>
                  <a:lnTo>
                    <a:pt x="1455699" y="2606738"/>
                  </a:lnTo>
                  <a:lnTo>
                    <a:pt x="2155545" y="2607233"/>
                  </a:lnTo>
                  <a:lnTo>
                    <a:pt x="3099206" y="3551288"/>
                  </a:lnTo>
                  <a:lnTo>
                    <a:pt x="4025696" y="3550513"/>
                  </a:lnTo>
                  <a:lnTo>
                    <a:pt x="4202112" y="3726916"/>
                  </a:lnTo>
                  <a:lnTo>
                    <a:pt x="5320068" y="3727412"/>
                  </a:lnTo>
                  <a:lnTo>
                    <a:pt x="5320068" y="3701199"/>
                  </a:lnTo>
                  <a:lnTo>
                    <a:pt x="4212475" y="3701199"/>
                  </a:lnTo>
                  <a:lnTo>
                    <a:pt x="4036580" y="3524821"/>
                  </a:lnTo>
                  <a:lnTo>
                    <a:pt x="3110560" y="3524821"/>
                  </a:lnTo>
                  <a:lnTo>
                    <a:pt x="2192807" y="2607259"/>
                  </a:lnTo>
                  <a:lnTo>
                    <a:pt x="2855099" y="2607703"/>
                  </a:lnTo>
                  <a:lnTo>
                    <a:pt x="3014370" y="2448344"/>
                  </a:lnTo>
                  <a:lnTo>
                    <a:pt x="3646703" y="2448344"/>
                  </a:lnTo>
                  <a:lnTo>
                    <a:pt x="4220388" y="3021304"/>
                  </a:lnTo>
                  <a:lnTo>
                    <a:pt x="5320068" y="3021304"/>
                  </a:lnTo>
                  <a:lnTo>
                    <a:pt x="5320068" y="2995091"/>
                  </a:lnTo>
                  <a:lnTo>
                    <a:pt x="4230255" y="2995091"/>
                  </a:lnTo>
                  <a:lnTo>
                    <a:pt x="3657079" y="2422169"/>
                  </a:lnTo>
                  <a:lnTo>
                    <a:pt x="3040532" y="2422169"/>
                  </a:lnTo>
                  <a:lnTo>
                    <a:pt x="3367011" y="2095525"/>
                  </a:lnTo>
                  <a:lnTo>
                    <a:pt x="4405173" y="2095525"/>
                  </a:lnTo>
                  <a:lnTo>
                    <a:pt x="4683404" y="2373744"/>
                  </a:lnTo>
                  <a:lnTo>
                    <a:pt x="5142446" y="2373744"/>
                  </a:lnTo>
                  <a:lnTo>
                    <a:pt x="5142446" y="2346553"/>
                  </a:lnTo>
                  <a:lnTo>
                    <a:pt x="4693272" y="2346553"/>
                  </a:lnTo>
                  <a:lnTo>
                    <a:pt x="4442244" y="2095525"/>
                  </a:lnTo>
                  <a:lnTo>
                    <a:pt x="5200751" y="2095525"/>
                  </a:lnTo>
                  <a:lnTo>
                    <a:pt x="5320068" y="1976056"/>
                  </a:lnTo>
                  <a:lnTo>
                    <a:pt x="5320068" y="1937702"/>
                  </a:lnTo>
                  <a:lnTo>
                    <a:pt x="5188877" y="2068614"/>
                  </a:lnTo>
                  <a:lnTo>
                    <a:pt x="4415333" y="2068614"/>
                  </a:lnTo>
                  <a:lnTo>
                    <a:pt x="4221391" y="1874659"/>
                  </a:lnTo>
                  <a:lnTo>
                    <a:pt x="3621494" y="1874659"/>
                  </a:lnTo>
                  <a:lnTo>
                    <a:pt x="3498189" y="1751380"/>
                  </a:lnTo>
                  <a:lnTo>
                    <a:pt x="4686363" y="1751380"/>
                  </a:lnTo>
                  <a:lnTo>
                    <a:pt x="4691723" y="1746021"/>
                  </a:lnTo>
                  <a:lnTo>
                    <a:pt x="4823739" y="1877885"/>
                  </a:lnTo>
                  <a:lnTo>
                    <a:pt x="5293652" y="1877885"/>
                  </a:lnTo>
                  <a:lnTo>
                    <a:pt x="5320081" y="1851660"/>
                  </a:lnTo>
                  <a:lnTo>
                    <a:pt x="5320081" y="1777746"/>
                  </a:lnTo>
                  <a:lnTo>
                    <a:pt x="5272887" y="1825244"/>
                  </a:lnTo>
                  <a:lnTo>
                    <a:pt x="4845964" y="1825244"/>
                  </a:lnTo>
                  <a:lnTo>
                    <a:pt x="4729162" y="1708543"/>
                  </a:lnTo>
                  <a:lnTo>
                    <a:pt x="5058448" y="1379054"/>
                  </a:lnTo>
                  <a:lnTo>
                    <a:pt x="5320068" y="1379054"/>
                  </a:lnTo>
                  <a:lnTo>
                    <a:pt x="5320068" y="1325803"/>
                  </a:lnTo>
                  <a:lnTo>
                    <a:pt x="5036693" y="1325943"/>
                  </a:lnTo>
                  <a:lnTo>
                    <a:pt x="4691494" y="1670900"/>
                  </a:lnTo>
                  <a:lnTo>
                    <a:pt x="4644415" y="1623860"/>
                  </a:lnTo>
                  <a:lnTo>
                    <a:pt x="4644415" y="1698752"/>
                  </a:lnTo>
                  <a:lnTo>
                    <a:pt x="3445548" y="1698752"/>
                  </a:lnTo>
                  <a:lnTo>
                    <a:pt x="3408781" y="1661998"/>
                  </a:lnTo>
                  <a:lnTo>
                    <a:pt x="3408781" y="1698752"/>
                  </a:lnTo>
                  <a:lnTo>
                    <a:pt x="2970238" y="1698752"/>
                  </a:lnTo>
                  <a:lnTo>
                    <a:pt x="2626080" y="1354594"/>
                  </a:lnTo>
                  <a:lnTo>
                    <a:pt x="2683624" y="1354594"/>
                  </a:lnTo>
                  <a:lnTo>
                    <a:pt x="2874022" y="1164590"/>
                  </a:lnTo>
                  <a:lnTo>
                    <a:pt x="3408781" y="1698752"/>
                  </a:lnTo>
                  <a:lnTo>
                    <a:pt x="3408781" y="1661998"/>
                  </a:lnTo>
                  <a:lnTo>
                    <a:pt x="2892666" y="1145971"/>
                  </a:lnTo>
                  <a:lnTo>
                    <a:pt x="3166884" y="872312"/>
                  </a:lnTo>
                  <a:lnTo>
                    <a:pt x="3817162" y="872312"/>
                  </a:lnTo>
                  <a:lnTo>
                    <a:pt x="4308322" y="1362989"/>
                  </a:lnTo>
                  <a:lnTo>
                    <a:pt x="3476218" y="1362989"/>
                  </a:lnTo>
                  <a:lnTo>
                    <a:pt x="3476218" y="1389418"/>
                  </a:lnTo>
                  <a:lnTo>
                    <a:pt x="4334383" y="1389037"/>
                  </a:lnTo>
                  <a:lnTo>
                    <a:pt x="4644415" y="1698752"/>
                  </a:lnTo>
                  <a:lnTo>
                    <a:pt x="4644415" y="1623860"/>
                  </a:lnTo>
                  <a:lnTo>
                    <a:pt x="4409389" y="1388999"/>
                  </a:lnTo>
                  <a:lnTo>
                    <a:pt x="4539602" y="1388935"/>
                  </a:lnTo>
                  <a:lnTo>
                    <a:pt x="4870678" y="1059332"/>
                  </a:lnTo>
                  <a:lnTo>
                    <a:pt x="5320081" y="1059332"/>
                  </a:lnTo>
                  <a:lnTo>
                    <a:pt x="5320081" y="103267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0" name="Google Shape;150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79400" y="1477134"/>
              <a:ext cx="107221" cy="106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2"/>
            <p:cNvSpPr/>
            <p:nvPr/>
          </p:nvSpPr>
          <p:spPr>
            <a:xfrm>
              <a:off x="16539164" y="1970778"/>
              <a:ext cx="106044" cy="107314"/>
            </a:xfrm>
            <a:custGeom>
              <a:rect b="b" l="l" r="r" t="t"/>
              <a:pathLst>
                <a:path extrusionOk="0" h="107314" w="106044">
                  <a:moveTo>
                    <a:pt x="52375" y="0"/>
                  </a:moveTo>
                  <a:lnTo>
                    <a:pt x="32036" y="4804"/>
                  </a:lnTo>
                  <a:lnTo>
                    <a:pt x="15636" y="16420"/>
                  </a:lnTo>
                  <a:lnTo>
                    <a:pt x="4512" y="33413"/>
                  </a:lnTo>
                  <a:lnTo>
                    <a:pt x="0" y="54343"/>
                  </a:lnTo>
                  <a:lnTo>
                    <a:pt x="4584" y="74875"/>
                  </a:lnTo>
                  <a:lnTo>
                    <a:pt x="15829" y="91601"/>
                  </a:lnTo>
                  <a:lnTo>
                    <a:pt x="32252" y="102858"/>
                  </a:lnTo>
                  <a:lnTo>
                    <a:pt x="52375" y="106981"/>
                  </a:lnTo>
                  <a:lnTo>
                    <a:pt x="72819" y="102986"/>
                  </a:lnTo>
                  <a:lnTo>
                    <a:pt x="89824" y="91901"/>
                  </a:lnTo>
                  <a:lnTo>
                    <a:pt x="101449" y="75074"/>
                  </a:lnTo>
                  <a:lnTo>
                    <a:pt x="105755" y="53851"/>
                  </a:lnTo>
                  <a:lnTo>
                    <a:pt x="101583" y="33033"/>
                  </a:lnTo>
                  <a:lnTo>
                    <a:pt x="90181" y="15900"/>
                  </a:lnTo>
                  <a:lnTo>
                    <a:pt x="73221" y="4279"/>
                  </a:lnTo>
                  <a:lnTo>
                    <a:pt x="52375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36518" y="2289252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932269" y="1826247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592922" y="980037"/>
              <a:ext cx="106248" cy="105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457280" y="344332"/>
              <a:ext cx="105253" cy="105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211817" y="1314321"/>
              <a:ext cx="104269" cy="10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389718" y="2379675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2"/>
            <p:cNvSpPr/>
            <p:nvPr/>
          </p:nvSpPr>
          <p:spPr>
            <a:xfrm>
              <a:off x="18956001" y="2942007"/>
              <a:ext cx="107315" cy="106680"/>
            </a:xfrm>
            <a:custGeom>
              <a:rect b="b" l="l" r="r" t="t"/>
              <a:pathLst>
                <a:path extrusionOk="0" h="106680" w="107315">
                  <a:moveTo>
                    <a:pt x="53359" y="0"/>
                  </a:moveTo>
                  <a:lnTo>
                    <a:pt x="32724" y="4095"/>
                  </a:lnTo>
                  <a:lnTo>
                    <a:pt x="15748" y="15345"/>
                  </a:lnTo>
                  <a:lnTo>
                    <a:pt x="4238" y="32194"/>
                  </a:lnTo>
                  <a:lnTo>
                    <a:pt x="0" y="53087"/>
                  </a:lnTo>
                  <a:lnTo>
                    <a:pt x="4230" y="73748"/>
                  </a:lnTo>
                  <a:lnTo>
                    <a:pt x="15685" y="90728"/>
                  </a:lnTo>
                  <a:lnTo>
                    <a:pt x="32512" y="102233"/>
                  </a:lnTo>
                  <a:lnTo>
                    <a:pt x="52857" y="106467"/>
                  </a:lnTo>
                  <a:lnTo>
                    <a:pt x="73431" y="102367"/>
                  </a:lnTo>
                  <a:lnTo>
                    <a:pt x="90346" y="91086"/>
                  </a:lnTo>
                  <a:lnTo>
                    <a:pt x="101982" y="74150"/>
                  </a:lnTo>
                  <a:lnTo>
                    <a:pt x="106719" y="53087"/>
                  </a:lnTo>
                  <a:lnTo>
                    <a:pt x="101990" y="32604"/>
                  </a:lnTo>
                  <a:lnTo>
                    <a:pt x="90409" y="15710"/>
                  </a:lnTo>
                  <a:lnTo>
                    <a:pt x="73643" y="4232"/>
                  </a:lnTo>
                  <a:lnTo>
                    <a:pt x="53359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9" name="Google Shape;159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726693" y="2527417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2"/>
            <p:cNvSpPr/>
            <p:nvPr/>
          </p:nvSpPr>
          <p:spPr>
            <a:xfrm>
              <a:off x="16196259" y="2293943"/>
              <a:ext cx="3748405" cy="349250"/>
            </a:xfrm>
            <a:custGeom>
              <a:rect b="b" l="l" r="r" t="t"/>
              <a:pathLst>
                <a:path extrusionOk="0" h="349250" w="3748405">
                  <a:moveTo>
                    <a:pt x="105244" y="295757"/>
                  </a:moveTo>
                  <a:lnTo>
                    <a:pt x="101066" y="274840"/>
                  </a:lnTo>
                  <a:lnTo>
                    <a:pt x="89662" y="257987"/>
                  </a:lnTo>
                  <a:lnTo>
                    <a:pt x="72707" y="246735"/>
                  </a:lnTo>
                  <a:lnTo>
                    <a:pt x="51854" y="242633"/>
                  </a:lnTo>
                  <a:lnTo>
                    <a:pt x="31318" y="246735"/>
                  </a:lnTo>
                  <a:lnTo>
                    <a:pt x="14605" y="257987"/>
                  </a:lnTo>
                  <a:lnTo>
                    <a:pt x="3568" y="274840"/>
                  </a:lnTo>
                  <a:lnTo>
                    <a:pt x="0" y="295757"/>
                  </a:lnTo>
                  <a:lnTo>
                    <a:pt x="4000" y="316382"/>
                  </a:lnTo>
                  <a:lnTo>
                    <a:pt x="14998" y="333349"/>
                  </a:lnTo>
                  <a:lnTo>
                    <a:pt x="31457" y="344855"/>
                  </a:lnTo>
                  <a:lnTo>
                    <a:pt x="51854" y="349084"/>
                  </a:lnTo>
                  <a:lnTo>
                    <a:pt x="72771" y="344335"/>
                  </a:lnTo>
                  <a:lnTo>
                    <a:pt x="89852" y="332892"/>
                  </a:lnTo>
                  <a:lnTo>
                    <a:pt x="101282" y="316217"/>
                  </a:lnTo>
                  <a:lnTo>
                    <a:pt x="105244" y="295757"/>
                  </a:lnTo>
                  <a:close/>
                </a:path>
                <a:path extrusionOk="0" h="349250" w="3748405">
                  <a:moveTo>
                    <a:pt x="3747986" y="52628"/>
                  </a:moveTo>
                  <a:lnTo>
                    <a:pt x="3743820" y="32626"/>
                  </a:lnTo>
                  <a:lnTo>
                    <a:pt x="3732428" y="15849"/>
                  </a:lnTo>
                  <a:lnTo>
                    <a:pt x="3715474" y="4292"/>
                  </a:lnTo>
                  <a:lnTo>
                    <a:pt x="3694633" y="0"/>
                  </a:lnTo>
                  <a:lnTo>
                    <a:pt x="3674275" y="4292"/>
                  </a:lnTo>
                  <a:lnTo>
                    <a:pt x="3657435" y="15849"/>
                  </a:lnTo>
                  <a:lnTo>
                    <a:pt x="3645979" y="32626"/>
                  </a:lnTo>
                  <a:lnTo>
                    <a:pt x="3641737" y="52628"/>
                  </a:lnTo>
                  <a:lnTo>
                    <a:pt x="3645979" y="73406"/>
                  </a:lnTo>
                  <a:lnTo>
                    <a:pt x="3657435" y="90271"/>
                  </a:lnTo>
                  <a:lnTo>
                    <a:pt x="3674275" y="101714"/>
                  </a:lnTo>
                  <a:lnTo>
                    <a:pt x="3694633" y="106248"/>
                  </a:lnTo>
                  <a:lnTo>
                    <a:pt x="3715474" y="101930"/>
                  </a:lnTo>
                  <a:lnTo>
                    <a:pt x="3732428" y="90271"/>
                  </a:lnTo>
                  <a:lnTo>
                    <a:pt x="3743820" y="73202"/>
                  </a:lnTo>
                  <a:lnTo>
                    <a:pt x="3747986" y="52628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092241" y="2029340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186121" y="43170"/>
              <a:ext cx="105755" cy="105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106696" y="344332"/>
              <a:ext cx="104761" cy="105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2"/>
            <p:cNvSpPr/>
            <p:nvPr/>
          </p:nvSpPr>
          <p:spPr>
            <a:xfrm>
              <a:off x="15388335" y="520741"/>
              <a:ext cx="106044" cy="106679"/>
            </a:xfrm>
            <a:custGeom>
              <a:rect b="b" l="l" r="r" t="t"/>
              <a:pathLst>
                <a:path extrusionOk="0" h="106679" w="106044">
                  <a:moveTo>
                    <a:pt x="52867" y="0"/>
                  </a:moveTo>
                  <a:lnTo>
                    <a:pt x="32029" y="4263"/>
                  </a:lnTo>
                  <a:lnTo>
                    <a:pt x="15125" y="15754"/>
                  </a:lnTo>
                  <a:lnTo>
                    <a:pt x="3875" y="32525"/>
                  </a:lnTo>
                  <a:lnTo>
                    <a:pt x="0" y="52626"/>
                  </a:lnTo>
                  <a:lnTo>
                    <a:pt x="4091" y="73334"/>
                  </a:lnTo>
                  <a:lnTo>
                    <a:pt x="15317" y="90480"/>
                  </a:lnTo>
                  <a:lnTo>
                    <a:pt x="32101" y="102161"/>
                  </a:lnTo>
                  <a:lnTo>
                    <a:pt x="52867" y="106478"/>
                  </a:lnTo>
                  <a:lnTo>
                    <a:pt x="73429" y="102169"/>
                  </a:lnTo>
                  <a:lnTo>
                    <a:pt x="90243" y="90541"/>
                  </a:lnTo>
                  <a:lnTo>
                    <a:pt x="101591" y="73542"/>
                  </a:lnTo>
                  <a:lnTo>
                    <a:pt x="105755" y="53118"/>
                  </a:lnTo>
                  <a:lnTo>
                    <a:pt x="101591" y="32802"/>
                  </a:lnTo>
                  <a:lnTo>
                    <a:pt x="90243" y="16000"/>
                  </a:lnTo>
                  <a:lnTo>
                    <a:pt x="73429" y="4478"/>
                  </a:lnTo>
                  <a:lnTo>
                    <a:pt x="52867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5" name="Google Shape;165;p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939813" y="851068"/>
              <a:ext cx="150183" cy="15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8013673" y="527915"/>
              <a:ext cx="149231" cy="149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495579" y="530372"/>
              <a:ext cx="149231" cy="150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149658" y="1526298"/>
              <a:ext cx="150738" cy="149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2"/>
            <p:cNvSpPr/>
            <p:nvPr/>
          </p:nvSpPr>
          <p:spPr>
            <a:xfrm>
              <a:off x="20062596" y="0"/>
              <a:ext cx="41909" cy="34290"/>
            </a:xfrm>
            <a:custGeom>
              <a:rect b="b" l="l" r="r" t="t"/>
              <a:pathLst>
                <a:path extrusionOk="0" h="34290" w="41909">
                  <a:moveTo>
                    <a:pt x="29511" y="0"/>
                  </a:moveTo>
                  <a:lnTo>
                    <a:pt x="0" y="0"/>
                  </a:lnTo>
                  <a:lnTo>
                    <a:pt x="7541" y="11232"/>
                  </a:lnTo>
                  <a:lnTo>
                    <a:pt x="41503" y="34100"/>
                  </a:lnTo>
                  <a:lnTo>
                    <a:pt x="41503" y="8086"/>
                  </a:lnTo>
                  <a:lnTo>
                    <a:pt x="29511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0" name="Google Shape;170;p2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43840" y="0"/>
              <a:ext cx="249510" cy="127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2"/>
            <p:cNvSpPr/>
            <p:nvPr/>
          </p:nvSpPr>
          <p:spPr>
            <a:xfrm>
              <a:off x="15062212" y="5"/>
              <a:ext cx="4950459" cy="3126105"/>
            </a:xfrm>
            <a:custGeom>
              <a:rect b="b" l="l" r="r" t="t"/>
              <a:pathLst>
                <a:path extrusionOk="0" h="3126105" w="4950459">
                  <a:moveTo>
                    <a:pt x="291045" y="1929752"/>
                  </a:moveTo>
                  <a:lnTo>
                    <a:pt x="283210" y="1888642"/>
                  </a:lnTo>
                  <a:lnTo>
                    <a:pt x="272732" y="1873034"/>
                  </a:lnTo>
                  <a:lnTo>
                    <a:pt x="272732" y="1929752"/>
                  </a:lnTo>
                  <a:lnTo>
                    <a:pt x="265963" y="1963851"/>
                  </a:lnTo>
                  <a:lnTo>
                    <a:pt x="247434" y="1991804"/>
                  </a:lnTo>
                  <a:lnTo>
                    <a:pt x="219824" y="2010537"/>
                  </a:lnTo>
                  <a:lnTo>
                    <a:pt x="185801" y="2016975"/>
                  </a:lnTo>
                  <a:lnTo>
                    <a:pt x="151269" y="2010537"/>
                  </a:lnTo>
                  <a:lnTo>
                    <a:pt x="123469" y="1991804"/>
                  </a:lnTo>
                  <a:lnTo>
                    <a:pt x="104825" y="1963851"/>
                  </a:lnTo>
                  <a:lnTo>
                    <a:pt x="97815" y="1929752"/>
                  </a:lnTo>
                  <a:lnTo>
                    <a:pt x="104686" y="1895868"/>
                  </a:lnTo>
                  <a:lnTo>
                    <a:pt x="123469" y="1868055"/>
                  </a:lnTo>
                  <a:lnTo>
                    <a:pt x="151422" y="1849234"/>
                  </a:lnTo>
                  <a:lnTo>
                    <a:pt x="185801" y="1842300"/>
                  </a:lnTo>
                  <a:lnTo>
                    <a:pt x="219824" y="1849158"/>
                  </a:lnTo>
                  <a:lnTo>
                    <a:pt x="247434" y="1867865"/>
                  </a:lnTo>
                  <a:lnTo>
                    <a:pt x="265963" y="1895665"/>
                  </a:lnTo>
                  <a:lnTo>
                    <a:pt x="272732" y="1929752"/>
                  </a:lnTo>
                  <a:lnTo>
                    <a:pt x="272732" y="1873034"/>
                  </a:lnTo>
                  <a:lnTo>
                    <a:pt x="260654" y="1855025"/>
                  </a:lnTo>
                  <a:lnTo>
                    <a:pt x="241769" y="1842300"/>
                  </a:lnTo>
                  <a:lnTo>
                    <a:pt x="226974" y="1832343"/>
                  </a:lnTo>
                  <a:lnTo>
                    <a:pt x="185801" y="1824024"/>
                  </a:lnTo>
                  <a:lnTo>
                    <a:pt x="144589" y="1832343"/>
                  </a:lnTo>
                  <a:lnTo>
                    <a:pt x="110807" y="1855025"/>
                  </a:lnTo>
                  <a:lnTo>
                    <a:pt x="87947" y="1888642"/>
                  </a:lnTo>
                  <a:lnTo>
                    <a:pt x="79540" y="1929752"/>
                  </a:lnTo>
                  <a:lnTo>
                    <a:pt x="87947" y="1971001"/>
                  </a:lnTo>
                  <a:lnTo>
                    <a:pt x="110807" y="2005152"/>
                  </a:lnTo>
                  <a:lnTo>
                    <a:pt x="144589" y="2028405"/>
                  </a:lnTo>
                  <a:lnTo>
                    <a:pt x="185801" y="2037003"/>
                  </a:lnTo>
                  <a:lnTo>
                    <a:pt x="226618" y="2028405"/>
                  </a:lnTo>
                  <a:lnTo>
                    <a:pt x="243065" y="2016975"/>
                  </a:lnTo>
                  <a:lnTo>
                    <a:pt x="260096" y="2005152"/>
                  </a:lnTo>
                  <a:lnTo>
                    <a:pt x="282727" y="1971001"/>
                  </a:lnTo>
                  <a:lnTo>
                    <a:pt x="291045" y="1929752"/>
                  </a:lnTo>
                  <a:close/>
                </a:path>
                <a:path extrusionOk="0" h="3126105" w="4950459">
                  <a:moveTo>
                    <a:pt x="334530" y="1609318"/>
                  </a:moveTo>
                  <a:lnTo>
                    <a:pt x="328536" y="1565338"/>
                  </a:lnTo>
                  <a:lnTo>
                    <a:pt x="311632" y="1525473"/>
                  </a:lnTo>
                  <a:lnTo>
                    <a:pt x="305879" y="1518005"/>
                  </a:lnTo>
                  <a:lnTo>
                    <a:pt x="305879" y="1609318"/>
                  </a:lnTo>
                  <a:lnTo>
                    <a:pt x="298742" y="1653527"/>
                  </a:lnTo>
                  <a:lnTo>
                    <a:pt x="278917" y="1691855"/>
                  </a:lnTo>
                  <a:lnTo>
                    <a:pt x="248780" y="1722043"/>
                  </a:lnTo>
                  <a:lnTo>
                    <a:pt x="210705" y="1741805"/>
                  </a:lnTo>
                  <a:lnTo>
                    <a:pt x="167043" y="1748904"/>
                  </a:lnTo>
                  <a:lnTo>
                    <a:pt x="122936" y="1741805"/>
                  </a:lnTo>
                  <a:lnTo>
                    <a:pt x="84670" y="1722043"/>
                  </a:lnTo>
                  <a:lnTo>
                    <a:pt x="54533" y="1691855"/>
                  </a:lnTo>
                  <a:lnTo>
                    <a:pt x="34772" y="1653527"/>
                  </a:lnTo>
                  <a:lnTo>
                    <a:pt x="27686" y="1609318"/>
                  </a:lnTo>
                  <a:lnTo>
                    <a:pt x="34772" y="1565821"/>
                  </a:lnTo>
                  <a:lnTo>
                    <a:pt x="54533" y="1527937"/>
                  </a:lnTo>
                  <a:lnTo>
                    <a:pt x="84670" y="1497977"/>
                  </a:lnTo>
                  <a:lnTo>
                    <a:pt x="122936" y="1478280"/>
                  </a:lnTo>
                  <a:lnTo>
                    <a:pt x="167043" y="1471206"/>
                  </a:lnTo>
                  <a:lnTo>
                    <a:pt x="210705" y="1478280"/>
                  </a:lnTo>
                  <a:lnTo>
                    <a:pt x="248780" y="1497977"/>
                  </a:lnTo>
                  <a:lnTo>
                    <a:pt x="278917" y="1527937"/>
                  </a:lnTo>
                  <a:lnTo>
                    <a:pt x="298742" y="1565821"/>
                  </a:lnTo>
                  <a:lnTo>
                    <a:pt x="305879" y="1609318"/>
                  </a:lnTo>
                  <a:lnTo>
                    <a:pt x="305879" y="1518005"/>
                  </a:lnTo>
                  <a:lnTo>
                    <a:pt x="285432" y="1491462"/>
                  </a:lnTo>
                  <a:lnTo>
                    <a:pt x="259448" y="1471206"/>
                  </a:lnTo>
                  <a:lnTo>
                    <a:pt x="251523" y="1465021"/>
                  </a:lnTo>
                  <a:lnTo>
                    <a:pt x="211531" y="1447901"/>
                  </a:lnTo>
                  <a:lnTo>
                    <a:pt x="167043" y="1441805"/>
                  </a:lnTo>
                  <a:lnTo>
                    <a:pt x="122745" y="1447901"/>
                  </a:lnTo>
                  <a:lnTo>
                    <a:pt x="82880" y="1465021"/>
                  </a:lnTo>
                  <a:lnTo>
                    <a:pt x="49047" y="1491462"/>
                  </a:lnTo>
                  <a:lnTo>
                    <a:pt x="22885" y="1525473"/>
                  </a:lnTo>
                  <a:lnTo>
                    <a:pt x="5994" y="1565338"/>
                  </a:lnTo>
                  <a:lnTo>
                    <a:pt x="0" y="1609318"/>
                  </a:lnTo>
                  <a:lnTo>
                    <a:pt x="5613" y="1654200"/>
                  </a:lnTo>
                  <a:lnTo>
                    <a:pt x="22313" y="1694383"/>
                  </a:lnTo>
                  <a:lnTo>
                    <a:pt x="48475" y="1728343"/>
                  </a:lnTo>
                  <a:lnTo>
                    <a:pt x="82423" y="1754517"/>
                  </a:lnTo>
                  <a:lnTo>
                    <a:pt x="122504" y="1771357"/>
                  </a:lnTo>
                  <a:lnTo>
                    <a:pt x="167043" y="1777314"/>
                  </a:lnTo>
                  <a:lnTo>
                    <a:pt x="211531" y="1771446"/>
                  </a:lnTo>
                  <a:lnTo>
                    <a:pt x="251523" y="1754619"/>
                  </a:lnTo>
                  <a:lnTo>
                    <a:pt x="285432" y="1728431"/>
                  </a:lnTo>
                  <a:lnTo>
                    <a:pt x="311632" y="1694434"/>
                  </a:lnTo>
                  <a:lnTo>
                    <a:pt x="328536" y="1654200"/>
                  </a:lnTo>
                  <a:lnTo>
                    <a:pt x="334530" y="1609318"/>
                  </a:lnTo>
                  <a:close/>
                </a:path>
                <a:path extrusionOk="0" h="3126105" w="4950459">
                  <a:moveTo>
                    <a:pt x="482777" y="569150"/>
                  </a:moveTo>
                  <a:lnTo>
                    <a:pt x="474002" y="527964"/>
                  </a:lnTo>
                  <a:lnTo>
                    <a:pt x="464527" y="513905"/>
                  </a:lnTo>
                  <a:lnTo>
                    <a:pt x="464527" y="569150"/>
                  </a:lnTo>
                  <a:lnTo>
                    <a:pt x="457644" y="603643"/>
                  </a:lnTo>
                  <a:lnTo>
                    <a:pt x="438810" y="631393"/>
                  </a:lnTo>
                  <a:lnTo>
                    <a:pt x="410705" y="650011"/>
                  </a:lnTo>
                  <a:lnTo>
                    <a:pt x="376008" y="657123"/>
                  </a:lnTo>
                  <a:lnTo>
                    <a:pt x="342049" y="650163"/>
                  </a:lnTo>
                  <a:lnTo>
                    <a:pt x="314007" y="631240"/>
                  </a:lnTo>
                  <a:lnTo>
                    <a:pt x="294868" y="603338"/>
                  </a:lnTo>
                  <a:lnTo>
                    <a:pt x="287566" y="569417"/>
                  </a:lnTo>
                  <a:lnTo>
                    <a:pt x="294792" y="535101"/>
                  </a:lnTo>
                  <a:lnTo>
                    <a:pt x="313817" y="507060"/>
                  </a:lnTo>
                  <a:lnTo>
                    <a:pt x="341858" y="488137"/>
                  </a:lnTo>
                  <a:lnTo>
                    <a:pt x="376008" y="481203"/>
                  </a:lnTo>
                  <a:lnTo>
                    <a:pt x="410489" y="488149"/>
                  </a:lnTo>
                  <a:lnTo>
                    <a:pt x="438619" y="507022"/>
                  </a:lnTo>
                  <a:lnTo>
                    <a:pt x="457568" y="534987"/>
                  </a:lnTo>
                  <a:lnTo>
                    <a:pt x="464527" y="569150"/>
                  </a:lnTo>
                  <a:lnTo>
                    <a:pt x="464527" y="513905"/>
                  </a:lnTo>
                  <a:lnTo>
                    <a:pt x="451256" y="494182"/>
                  </a:lnTo>
                  <a:lnTo>
                    <a:pt x="432130" y="481203"/>
                  </a:lnTo>
                  <a:lnTo>
                    <a:pt x="417563" y="471322"/>
                  </a:lnTo>
                  <a:lnTo>
                    <a:pt x="376008" y="462927"/>
                  </a:lnTo>
                  <a:lnTo>
                    <a:pt x="334822" y="471322"/>
                  </a:lnTo>
                  <a:lnTo>
                    <a:pt x="301053" y="494182"/>
                  </a:lnTo>
                  <a:lnTo>
                    <a:pt x="278206" y="527964"/>
                  </a:lnTo>
                  <a:lnTo>
                    <a:pt x="269811" y="569150"/>
                  </a:lnTo>
                  <a:lnTo>
                    <a:pt x="278206" y="610679"/>
                  </a:lnTo>
                  <a:lnTo>
                    <a:pt x="301053" y="644271"/>
                  </a:lnTo>
                  <a:lnTo>
                    <a:pt x="334822" y="666927"/>
                  </a:lnTo>
                  <a:lnTo>
                    <a:pt x="376008" y="675640"/>
                  </a:lnTo>
                  <a:lnTo>
                    <a:pt x="417296" y="667169"/>
                  </a:lnTo>
                  <a:lnTo>
                    <a:pt x="432130" y="657123"/>
                  </a:lnTo>
                  <a:lnTo>
                    <a:pt x="451269" y="644182"/>
                  </a:lnTo>
                  <a:lnTo>
                    <a:pt x="474294" y="610298"/>
                  </a:lnTo>
                  <a:lnTo>
                    <a:pt x="482777" y="569150"/>
                  </a:lnTo>
                  <a:close/>
                </a:path>
                <a:path extrusionOk="0" h="3126105" w="4950459">
                  <a:moveTo>
                    <a:pt x="1116228" y="926185"/>
                  </a:moveTo>
                  <a:lnTo>
                    <a:pt x="1110234" y="881570"/>
                  </a:lnTo>
                  <a:lnTo>
                    <a:pt x="1093343" y="841476"/>
                  </a:lnTo>
                  <a:lnTo>
                    <a:pt x="1088085" y="834669"/>
                  </a:lnTo>
                  <a:lnTo>
                    <a:pt x="1088085" y="926185"/>
                  </a:lnTo>
                  <a:lnTo>
                    <a:pt x="1081151" y="970305"/>
                  </a:lnTo>
                  <a:lnTo>
                    <a:pt x="1061288" y="1008621"/>
                  </a:lnTo>
                  <a:lnTo>
                    <a:pt x="1030922" y="1038834"/>
                  </a:lnTo>
                  <a:lnTo>
                    <a:pt x="992441" y="1058659"/>
                  </a:lnTo>
                  <a:lnTo>
                    <a:pt x="948245" y="1065771"/>
                  </a:lnTo>
                  <a:lnTo>
                    <a:pt x="904417" y="1058659"/>
                  </a:lnTo>
                  <a:lnTo>
                    <a:pt x="866457" y="1038910"/>
                  </a:lnTo>
                  <a:lnTo>
                    <a:pt x="836536" y="1008888"/>
                  </a:lnTo>
                  <a:lnTo>
                    <a:pt x="816927" y="970927"/>
                  </a:lnTo>
                  <a:lnTo>
                    <a:pt x="809904" y="927417"/>
                  </a:lnTo>
                  <a:lnTo>
                    <a:pt x="816940" y="883107"/>
                  </a:lnTo>
                  <a:lnTo>
                    <a:pt x="836561" y="844765"/>
                  </a:lnTo>
                  <a:lnTo>
                    <a:pt x="866559" y="814616"/>
                  </a:lnTo>
                  <a:lnTo>
                    <a:pt x="904697" y="794893"/>
                  </a:lnTo>
                  <a:lnTo>
                    <a:pt x="948740" y="787819"/>
                  </a:lnTo>
                  <a:lnTo>
                    <a:pt x="992378" y="794893"/>
                  </a:lnTo>
                  <a:lnTo>
                    <a:pt x="1030376" y="814539"/>
                  </a:lnTo>
                  <a:lnTo>
                    <a:pt x="1060526" y="844499"/>
                  </a:lnTo>
                  <a:lnTo>
                    <a:pt x="1080516" y="882472"/>
                  </a:lnTo>
                  <a:lnTo>
                    <a:pt x="1088085" y="926185"/>
                  </a:lnTo>
                  <a:lnTo>
                    <a:pt x="1088085" y="834669"/>
                  </a:lnTo>
                  <a:lnTo>
                    <a:pt x="1041603" y="787819"/>
                  </a:lnTo>
                  <a:lnTo>
                    <a:pt x="993228" y="764616"/>
                  </a:lnTo>
                  <a:lnTo>
                    <a:pt x="948740" y="758913"/>
                  </a:lnTo>
                  <a:lnTo>
                    <a:pt x="904417" y="764616"/>
                  </a:lnTo>
                  <a:lnTo>
                    <a:pt x="864450" y="781367"/>
                  </a:lnTo>
                  <a:lnTo>
                    <a:pt x="830503" y="807529"/>
                  </a:lnTo>
                  <a:lnTo>
                    <a:pt x="804214" y="841476"/>
                  </a:lnTo>
                  <a:lnTo>
                    <a:pt x="787234" y="881570"/>
                  </a:lnTo>
                  <a:lnTo>
                    <a:pt x="781215" y="926185"/>
                  </a:lnTo>
                  <a:lnTo>
                    <a:pt x="787234" y="970584"/>
                  </a:lnTo>
                  <a:lnTo>
                    <a:pt x="804214" y="1010564"/>
                  </a:lnTo>
                  <a:lnTo>
                    <a:pt x="830503" y="1044498"/>
                  </a:lnTo>
                  <a:lnTo>
                    <a:pt x="864450" y="1070737"/>
                  </a:lnTo>
                  <a:lnTo>
                    <a:pt x="904417" y="1087678"/>
                  </a:lnTo>
                  <a:lnTo>
                    <a:pt x="948740" y="1093685"/>
                  </a:lnTo>
                  <a:lnTo>
                    <a:pt x="993267" y="1087678"/>
                  </a:lnTo>
                  <a:lnTo>
                    <a:pt x="1033348" y="1070737"/>
                  </a:lnTo>
                  <a:lnTo>
                    <a:pt x="1039774" y="1065771"/>
                  </a:lnTo>
                  <a:lnTo>
                    <a:pt x="1067333" y="1044498"/>
                  </a:lnTo>
                  <a:lnTo>
                    <a:pt x="1093571" y="1010564"/>
                  </a:lnTo>
                  <a:lnTo>
                    <a:pt x="1110411" y="970584"/>
                  </a:lnTo>
                  <a:lnTo>
                    <a:pt x="1116228" y="926185"/>
                  </a:lnTo>
                  <a:close/>
                </a:path>
                <a:path extrusionOk="0" h="3126105" w="4950459">
                  <a:moveTo>
                    <a:pt x="1301521" y="2589187"/>
                  </a:moveTo>
                  <a:lnTo>
                    <a:pt x="1291780" y="2540698"/>
                  </a:lnTo>
                  <a:lnTo>
                    <a:pt x="1279829" y="2522944"/>
                  </a:lnTo>
                  <a:lnTo>
                    <a:pt x="1279829" y="2589187"/>
                  </a:lnTo>
                  <a:lnTo>
                    <a:pt x="1271739" y="2628836"/>
                  </a:lnTo>
                  <a:lnTo>
                    <a:pt x="1249616" y="2661628"/>
                  </a:lnTo>
                  <a:lnTo>
                    <a:pt x="1216647" y="2683967"/>
                  </a:lnTo>
                  <a:lnTo>
                    <a:pt x="1176032" y="2692209"/>
                  </a:lnTo>
                  <a:lnTo>
                    <a:pt x="1136434" y="2683967"/>
                  </a:lnTo>
                  <a:lnTo>
                    <a:pt x="1103718" y="2661628"/>
                  </a:lnTo>
                  <a:lnTo>
                    <a:pt x="1081481" y="2628836"/>
                  </a:lnTo>
                  <a:lnTo>
                    <a:pt x="1073264" y="2589187"/>
                  </a:lnTo>
                  <a:lnTo>
                    <a:pt x="1081328" y="2548750"/>
                  </a:lnTo>
                  <a:lnTo>
                    <a:pt x="1103337" y="2515679"/>
                  </a:lnTo>
                  <a:lnTo>
                    <a:pt x="1136002" y="2493353"/>
                  </a:lnTo>
                  <a:lnTo>
                    <a:pt x="1176032" y="2485161"/>
                  </a:lnTo>
                  <a:lnTo>
                    <a:pt x="1216647" y="2493670"/>
                  </a:lnTo>
                  <a:lnTo>
                    <a:pt x="1249616" y="2515959"/>
                  </a:lnTo>
                  <a:lnTo>
                    <a:pt x="1271739" y="2548852"/>
                  </a:lnTo>
                  <a:lnTo>
                    <a:pt x="1279829" y="2589187"/>
                  </a:lnTo>
                  <a:lnTo>
                    <a:pt x="1279829" y="2522944"/>
                  </a:lnTo>
                  <a:lnTo>
                    <a:pt x="1265097" y="2501036"/>
                  </a:lnTo>
                  <a:lnTo>
                    <a:pt x="1241488" y="2485161"/>
                  </a:lnTo>
                  <a:lnTo>
                    <a:pt x="1225257" y="2474239"/>
                  </a:lnTo>
                  <a:lnTo>
                    <a:pt x="1176032" y="2464409"/>
                  </a:lnTo>
                  <a:lnTo>
                    <a:pt x="1128229" y="2474239"/>
                  </a:lnTo>
                  <a:lnTo>
                    <a:pt x="1088580" y="2501036"/>
                  </a:lnTo>
                  <a:lnTo>
                    <a:pt x="1061516" y="2540698"/>
                  </a:lnTo>
                  <a:lnTo>
                    <a:pt x="1051509" y="2589187"/>
                  </a:lnTo>
                  <a:lnTo>
                    <a:pt x="1061377" y="2637396"/>
                  </a:lnTo>
                  <a:lnTo>
                    <a:pt x="1088186" y="2677198"/>
                  </a:lnTo>
                  <a:lnTo>
                    <a:pt x="1127798" y="2704249"/>
                  </a:lnTo>
                  <a:lnTo>
                    <a:pt x="1176032" y="2714231"/>
                  </a:lnTo>
                  <a:lnTo>
                    <a:pt x="1224826" y="2704249"/>
                  </a:lnTo>
                  <a:lnTo>
                    <a:pt x="1242580" y="2692209"/>
                  </a:lnTo>
                  <a:lnTo>
                    <a:pt x="1264716" y="2677198"/>
                  </a:lnTo>
                  <a:lnTo>
                    <a:pt x="1291640" y="2637396"/>
                  </a:lnTo>
                  <a:lnTo>
                    <a:pt x="1301521" y="2589187"/>
                  </a:lnTo>
                  <a:close/>
                </a:path>
                <a:path extrusionOk="0" h="3126105" w="4950459">
                  <a:moveTo>
                    <a:pt x="1554073" y="1155"/>
                  </a:moveTo>
                  <a:lnTo>
                    <a:pt x="1553845" y="0"/>
                  </a:lnTo>
                  <a:lnTo>
                    <a:pt x="1459433" y="0"/>
                  </a:lnTo>
                  <a:lnTo>
                    <a:pt x="1459191" y="1155"/>
                  </a:lnTo>
                  <a:lnTo>
                    <a:pt x="1462976" y="19799"/>
                  </a:lnTo>
                  <a:lnTo>
                    <a:pt x="1473187" y="35039"/>
                  </a:lnTo>
                  <a:lnTo>
                    <a:pt x="1488135" y="45326"/>
                  </a:lnTo>
                  <a:lnTo>
                    <a:pt x="1506105" y="49098"/>
                  </a:lnTo>
                  <a:lnTo>
                    <a:pt x="1525079" y="45326"/>
                  </a:lnTo>
                  <a:lnTo>
                    <a:pt x="1540294" y="35039"/>
                  </a:lnTo>
                  <a:lnTo>
                    <a:pt x="1550416" y="19799"/>
                  </a:lnTo>
                  <a:lnTo>
                    <a:pt x="1554073" y="1155"/>
                  </a:lnTo>
                  <a:close/>
                </a:path>
                <a:path extrusionOk="0" h="3126105" w="4950459">
                  <a:moveTo>
                    <a:pt x="1620735" y="562254"/>
                  </a:moveTo>
                  <a:lnTo>
                    <a:pt x="1612493" y="521500"/>
                  </a:lnTo>
                  <a:lnTo>
                    <a:pt x="1602981" y="507301"/>
                  </a:lnTo>
                  <a:lnTo>
                    <a:pt x="1602981" y="562254"/>
                  </a:lnTo>
                  <a:lnTo>
                    <a:pt x="1596301" y="596773"/>
                  </a:lnTo>
                  <a:lnTo>
                    <a:pt x="1577454" y="624789"/>
                  </a:lnTo>
                  <a:lnTo>
                    <a:pt x="1549234" y="643572"/>
                  </a:lnTo>
                  <a:lnTo>
                    <a:pt x="1514487" y="650443"/>
                  </a:lnTo>
                  <a:lnTo>
                    <a:pt x="1480616" y="643597"/>
                  </a:lnTo>
                  <a:lnTo>
                    <a:pt x="1452803" y="624941"/>
                  </a:lnTo>
                  <a:lnTo>
                    <a:pt x="1433982" y="597293"/>
                  </a:lnTo>
                  <a:lnTo>
                    <a:pt x="1427060" y="563486"/>
                  </a:lnTo>
                  <a:lnTo>
                    <a:pt x="1433995" y="528955"/>
                  </a:lnTo>
                  <a:lnTo>
                    <a:pt x="1452930" y="500938"/>
                  </a:lnTo>
                  <a:lnTo>
                    <a:pt x="1481048" y="482142"/>
                  </a:lnTo>
                  <a:lnTo>
                    <a:pt x="1515503" y="475272"/>
                  </a:lnTo>
                  <a:lnTo>
                    <a:pt x="1549387" y="482130"/>
                  </a:lnTo>
                  <a:lnTo>
                    <a:pt x="1577213" y="500786"/>
                  </a:lnTo>
                  <a:lnTo>
                    <a:pt x="1596047" y="528447"/>
                  </a:lnTo>
                  <a:lnTo>
                    <a:pt x="1602981" y="562254"/>
                  </a:lnTo>
                  <a:lnTo>
                    <a:pt x="1602981" y="507301"/>
                  </a:lnTo>
                  <a:lnTo>
                    <a:pt x="1589976" y="487883"/>
                  </a:lnTo>
                  <a:lnTo>
                    <a:pt x="1571701" y="475272"/>
                  </a:lnTo>
                  <a:lnTo>
                    <a:pt x="1556537" y="464832"/>
                  </a:lnTo>
                  <a:lnTo>
                    <a:pt x="1515503" y="455764"/>
                  </a:lnTo>
                  <a:lnTo>
                    <a:pt x="1474241" y="464845"/>
                  </a:lnTo>
                  <a:lnTo>
                    <a:pt x="1440281" y="488035"/>
                  </a:lnTo>
                  <a:lnTo>
                    <a:pt x="1417269" y="522020"/>
                  </a:lnTo>
                  <a:lnTo>
                    <a:pt x="1408785" y="563486"/>
                  </a:lnTo>
                  <a:lnTo>
                    <a:pt x="1417650" y="604113"/>
                  </a:lnTo>
                  <a:lnTo>
                    <a:pt x="1440522" y="637603"/>
                  </a:lnTo>
                  <a:lnTo>
                    <a:pt x="1473949" y="660361"/>
                  </a:lnTo>
                  <a:lnTo>
                    <a:pt x="1514487" y="668743"/>
                  </a:lnTo>
                  <a:lnTo>
                    <a:pt x="1556105" y="660476"/>
                  </a:lnTo>
                  <a:lnTo>
                    <a:pt x="1571066" y="650443"/>
                  </a:lnTo>
                  <a:lnTo>
                    <a:pt x="1589849" y="637832"/>
                  </a:lnTo>
                  <a:lnTo>
                    <a:pt x="1612480" y="604012"/>
                  </a:lnTo>
                  <a:lnTo>
                    <a:pt x="1620735" y="562254"/>
                  </a:lnTo>
                  <a:close/>
                </a:path>
                <a:path extrusionOk="0" h="3126105" w="4950459">
                  <a:moveTo>
                    <a:pt x="1645945" y="2028342"/>
                  </a:moveTo>
                  <a:lnTo>
                    <a:pt x="1635683" y="1980526"/>
                  </a:lnTo>
                  <a:lnTo>
                    <a:pt x="1625219" y="1965096"/>
                  </a:lnTo>
                  <a:lnTo>
                    <a:pt x="1625219" y="2028342"/>
                  </a:lnTo>
                  <a:lnTo>
                    <a:pt x="1616989" y="2068588"/>
                  </a:lnTo>
                  <a:lnTo>
                    <a:pt x="1594624" y="2101227"/>
                  </a:lnTo>
                  <a:lnTo>
                    <a:pt x="1561617" y="2123122"/>
                  </a:lnTo>
                  <a:lnTo>
                    <a:pt x="1521421" y="2131123"/>
                  </a:lnTo>
                  <a:lnTo>
                    <a:pt x="1480921" y="2123122"/>
                  </a:lnTo>
                  <a:lnTo>
                    <a:pt x="1448181" y="2101227"/>
                  </a:lnTo>
                  <a:lnTo>
                    <a:pt x="1426375" y="2068588"/>
                  </a:lnTo>
                  <a:lnTo>
                    <a:pt x="1418653" y="2028342"/>
                  </a:lnTo>
                  <a:lnTo>
                    <a:pt x="1426730" y="1987956"/>
                  </a:lnTo>
                  <a:lnTo>
                    <a:pt x="1448727" y="1955241"/>
                  </a:lnTo>
                  <a:lnTo>
                    <a:pt x="1481391" y="1933321"/>
                  </a:lnTo>
                  <a:lnTo>
                    <a:pt x="1521421" y="1925320"/>
                  </a:lnTo>
                  <a:lnTo>
                    <a:pt x="1561617" y="1933321"/>
                  </a:lnTo>
                  <a:lnTo>
                    <a:pt x="1594624" y="1955241"/>
                  </a:lnTo>
                  <a:lnTo>
                    <a:pt x="1616989" y="1987956"/>
                  </a:lnTo>
                  <a:lnTo>
                    <a:pt x="1625219" y="2028342"/>
                  </a:lnTo>
                  <a:lnTo>
                    <a:pt x="1625219" y="1965096"/>
                  </a:lnTo>
                  <a:lnTo>
                    <a:pt x="1608899" y="1941017"/>
                  </a:lnTo>
                  <a:lnTo>
                    <a:pt x="1586103" y="1925320"/>
                  </a:lnTo>
                  <a:lnTo>
                    <a:pt x="1569516" y="1913902"/>
                  </a:lnTo>
                  <a:lnTo>
                    <a:pt x="1521421" y="1903323"/>
                  </a:lnTo>
                  <a:lnTo>
                    <a:pt x="1473073" y="1913191"/>
                  </a:lnTo>
                  <a:lnTo>
                    <a:pt x="1433664" y="1940077"/>
                  </a:lnTo>
                  <a:lnTo>
                    <a:pt x="1407134" y="1979828"/>
                  </a:lnTo>
                  <a:lnTo>
                    <a:pt x="1397419" y="2028342"/>
                  </a:lnTo>
                  <a:lnTo>
                    <a:pt x="1406715" y="2077237"/>
                  </a:lnTo>
                  <a:lnTo>
                    <a:pt x="1433283" y="2117128"/>
                  </a:lnTo>
                  <a:lnTo>
                    <a:pt x="1472933" y="2144014"/>
                  </a:lnTo>
                  <a:lnTo>
                    <a:pt x="1521421" y="2153856"/>
                  </a:lnTo>
                  <a:lnTo>
                    <a:pt x="1569745" y="2143861"/>
                  </a:lnTo>
                  <a:lnTo>
                    <a:pt x="1588249" y="2131123"/>
                  </a:lnTo>
                  <a:lnTo>
                    <a:pt x="1609102" y="2116759"/>
                  </a:lnTo>
                  <a:lnTo>
                    <a:pt x="1635747" y="2076818"/>
                  </a:lnTo>
                  <a:lnTo>
                    <a:pt x="1645945" y="2028342"/>
                  </a:lnTo>
                  <a:close/>
                </a:path>
                <a:path extrusionOk="0" h="3126105" w="4950459">
                  <a:moveTo>
                    <a:pt x="3198037" y="612648"/>
                  </a:moveTo>
                  <a:lnTo>
                    <a:pt x="3191980" y="567867"/>
                  </a:lnTo>
                  <a:lnTo>
                    <a:pt x="3174911" y="527697"/>
                  </a:lnTo>
                  <a:lnTo>
                    <a:pt x="3168866" y="519925"/>
                  </a:lnTo>
                  <a:lnTo>
                    <a:pt x="3168866" y="612648"/>
                  </a:lnTo>
                  <a:lnTo>
                    <a:pt x="3161728" y="656069"/>
                  </a:lnTo>
                  <a:lnTo>
                    <a:pt x="3141916" y="694016"/>
                  </a:lnTo>
                  <a:lnTo>
                    <a:pt x="3111779" y="724077"/>
                  </a:lnTo>
                  <a:lnTo>
                    <a:pt x="3073692" y="743877"/>
                  </a:lnTo>
                  <a:lnTo>
                    <a:pt x="3030029" y="751014"/>
                  </a:lnTo>
                  <a:lnTo>
                    <a:pt x="2985846" y="744169"/>
                  </a:lnTo>
                  <a:lnTo>
                    <a:pt x="2947390" y="724573"/>
                  </a:lnTo>
                  <a:lnTo>
                    <a:pt x="2917101" y="694575"/>
                  </a:lnTo>
                  <a:lnTo>
                    <a:pt x="2897390" y="656501"/>
                  </a:lnTo>
                  <a:lnTo>
                    <a:pt x="2890672" y="612648"/>
                  </a:lnTo>
                  <a:lnTo>
                    <a:pt x="2897390" y="568312"/>
                  </a:lnTo>
                  <a:lnTo>
                    <a:pt x="2917101" y="529907"/>
                  </a:lnTo>
                  <a:lnTo>
                    <a:pt x="2947390" y="499681"/>
                  </a:lnTo>
                  <a:lnTo>
                    <a:pt x="2985846" y="479894"/>
                  </a:lnTo>
                  <a:lnTo>
                    <a:pt x="3030029" y="472795"/>
                  </a:lnTo>
                  <a:lnTo>
                    <a:pt x="3073692" y="479971"/>
                  </a:lnTo>
                  <a:lnTo>
                    <a:pt x="3111779" y="499897"/>
                  </a:lnTo>
                  <a:lnTo>
                    <a:pt x="3141916" y="530225"/>
                  </a:lnTo>
                  <a:lnTo>
                    <a:pt x="3161728" y="568591"/>
                  </a:lnTo>
                  <a:lnTo>
                    <a:pt x="3168866" y="612648"/>
                  </a:lnTo>
                  <a:lnTo>
                    <a:pt x="3168866" y="519925"/>
                  </a:lnTo>
                  <a:lnTo>
                    <a:pt x="3121329" y="472795"/>
                  </a:lnTo>
                  <a:lnTo>
                    <a:pt x="3074390" y="450621"/>
                  </a:lnTo>
                  <a:lnTo>
                    <a:pt x="3030029" y="444639"/>
                  </a:lnTo>
                  <a:lnTo>
                    <a:pt x="2985084" y="450621"/>
                  </a:lnTo>
                  <a:lnTo>
                    <a:pt x="2944749" y="467499"/>
                  </a:lnTo>
                  <a:lnTo>
                    <a:pt x="2910636" y="493725"/>
                  </a:lnTo>
                  <a:lnTo>
                    <a:pt x="2884386" y="527697"/>
                  </a:lnTo>
                  <a:lnTo>
                    <a:pt x="2867647" y="567867"/>
                  </a:lnTo>
                  <a:lnTo>
                    <a:pt x="2862034" y="612648"/>
                  </a:lnTo>
                  <a:lnTo>
                    <a:pt x="2867634" y="656882"/>
                  </a:lnTo>
                  <a:lnTo>
                    <a:pt x="2884347" y="696810"/>
                  </a:lnTo>
                  <a:lnTo>
                    <a:pt x="2910509" y="730770"/>
                  </a:lnTo>
                  <a:lnTo>
                    <a:pt x="2944444" y="757097"/>
                  </a:lnTo>
                  <a:lnTo>
                    <a:pt x="2984512" y="774115"/>
                  </a:lnTo>
                  <a:lnTo>
                    <a:pt x="3029039" y="780161"/>
                  </a:lnTo>
                  <a:lnTo>
                    <a:pt x="3073819" y="774115"/>
                  </a:lnTo>
                  <a:lnTo>
                    <a:pt x="3114141" y="757097"/>
                  </a:lnTo>
                  <a:lnTo>
                    <a:pt x="3148380" y="730770"/>
                  </a:lnTo>
                  <a:lnTo>
                    <a:pt x="3174873" y="696810"/>
                  </a:lnTo>
                  <a:lnTo>
                    <a:pt x="3191967" y="656882"/>
                  </a:lnTo>
                  <a:lnTo>
                    <a:pt x="3198037" y="612648"/>
                  </a:lnTo>
                  <a:close/>
                </a:path>
                <a:path extrusionOk="0" h="3126105" w="4950459">
                  <a:moveTo>
                    <a:pt x="4064749" y="3001772"/>
                  </a:moveTo>
                  <a:lnTo>
                    <a:pt x="4055021" y="2953232"/>
                  </a:lnTo>
                  <a:lnTo>
                    <a:pt x="4044480" y="2937421"/>
                  </a:lnTo>
                  <a:lnTo>
                    <a:pt x="4044480" y="3000565"/>
                  </a:lnTo>
                  <a:lnTo>
                    <a:pt x="4036263" y="3040926"/>
                  </a:lnTo>
                  <a:lnTo>
                    <a:pt x="4013974" y="3074085"/>
                  </a:lnTo>
                  <a:lnTo>
                    <a:pt x="3981107" y="3096539"/>
                  </a:lnTo>
                  <a:lnTo>
                    <a:pt x="3941203" y="3104794"/>
                  </a:lnTo>
                  <a:lnTo>
                    <a:pt x="3900970" y="3096552"/>
                  </a:lnTo>
                  <a:lnTo>
                    <a:pt x="3868318" y="3074238"/>
                  </a:lnTo>
                  <a:lnTo>
                    <a:pt x="3846423" y="3041434"/>
                  </a:lnTo>
                  <a:lnTo>
                    <a:pt x="3838422" y="3001772"/>
                  </a:lnTo>
                  <a:lnTo>
                    <a:pt x="3846004" y="2961576"/>
                  </a:lnTo>
                  <a:lnTo>
                    <a:pt x="3867950" y="2929026"/>
                  </a:lnTo>
                  <a:lnTo>
                    <a:pt x="3900830" y="2907233"/>
                  </a:lnTo>
                  <a:lnTo>
                    <a:pt x="3941203" y="2899270"/>
                  </a:lnTo>
                  <a:lnTo>
                    <a:pt x="3981107" y="2906585"/>
                  </a:lnTo>
                  <a:lnTo>
                    <a:pt x="4013974" y="2928328"/>
                  </a:lnTo>
                  <a:lnTo>
                    <a:pt x="4036263" y="2960865"/>
                  </a:lnTo>
                  <a:lnTo>
                    <a:pt x="4044480" y="3000565"/>
                  </a:lnTo>
                  <a:lnTo>
                    <a:pt x="4044480" y="2937421"/>
                  </a:lnTo>
                  <a:lnTo>
                    <a:pt x="4028490" y="2913405"/>
                  </a:lnTo>
                  <a:lnTo>
                    <a:pt x="4007815" y="2899270"/>
                  </a:lnTo>
                  <a:lnTo>
                    <a:pt x="3989070" y="2886456"/>
                  </a:lnTo>
                  <a:lnTo>
                    <a:pt x="3940721" y="2876550"/>
                  </a:lnTo>
                  <a:lnTo>
                    <a:pt x="3892283" y="2886456"/>
                  </a:lnTo>
                  <a:lnTo>
                    <a:pt x="3852697" y="2913405"/>
                  </a:lnTo>
                  <a:lnTo>
                    <a:pt x="3825989" y="2953232"/>
                  </a:lnTo>
                  <a:lnTo>
                    <a:pt x="3816185" y="3001772"/>
                  </a:lnTo>
                  <a:lnTo>
                    <a:pt x="3825989" y="3049994"/>
                  </a:lnTo>
                  <a:lnTo>
                    <a:pt x="3852697" y="3089516"/>
                  </a:lnTo>
                  <a:lnTo>
                    <a:pt x="3892283" y="3116122"/>
                  </a:lnTo>
                  <a:lnTo>
                    <a:pt x="3940721" y="3125546"/>
                  </a:lnTo>
                  <a:lnTo>
                    <a:pt x="3989209" y="3115691"/>
                  </a:lnTo>
                  <a:lnTo>
                    <a:pt x="4005364" y="3104794"/>
                  </a:lnTo>
                  <a:lnTo>
                    <a:pt x="4028859" y="3088957"/>
                  </a:lnTo>
                  <a:lnTo>
                    <a:pt x="4055440" y="3049562"/>
                  </a:lnTo>
                  <a:lnTo>
                    <a:pt x="4064749" y="3001772"/>
                  </a:lnTo>
                  <a:close/>
                </a:path>
                <a:path extrusionOk="0" h="3126105" w="4950459">
                  <a:moveTo>
                    <a:pt x="4687354" y="612648"/>
                  </a:moveTo>
                  <a:lnTo>
                    <a:pt x="4681359" y="567867"/>
                  </a:lnTo>
                  <a:lnTo>
                    <a:pt x="4664443" y="527697"/>
                  </a:lnTo>
                  <a:lnTo>
                    <a:pt x="4659173" y="520877"/>
                  </a:lnTo>
                  <a:lnTo>
                    <a:pt x="4659173" y="612648"/>
                  </a:lnTo>
                  <a:lnTo>
                    <a:pt x="4651845" y="656069"/>
                  </a:lnTo>
                  <a:lnTo>
                    <a:pt x="4631944" y="694016"/>
                  </a:lnTo>
                  <a:lnTo>
                    <a:pt x="4601730" y="724077"/>
                  </a:lnTo>
                  <a:lnTo>
                    <a:pt x="4563440" y="743877"/>
                  </a:lnTo>
                  <a:lnTo>
                    <a:pt x="4519346" y="751014"/>
                  </a:lnTo>
                  <a:lnTo>
                    <a:pt x="4475365" y="743978"/>
                  </a:lnTo>
                  <a:lnTo>
                    <a:pt x="4437380" y="724369"/>
                  </a:lnTo>
                  <a:lnTo>
                    <a:pt x="4407598" y="694436"/>
                  </a:lnTo>
                  <a:lnTo>
                    <a:pt x="4388231" y="656450"/>
                  </a:lnTo>
                  <a:lnTo>
                    <a:pt x="4381474" y="612648"/>
                  </a:lnTo>
                  <a:lnTo>
                    <a:pt x="4388231" y="568312"/>
                  </a:lnTo>
                  <a:lnTo>
                    <a:pt x="4407598" y="529907"/>
                  </a:lnTo>
                  <a:lnTo>
                    <a:pt x="4437380" y="499681"/>
                  </a:lnTo>
                  <a:lnTo>
                    <a:pt x="4475365" y="479894"/>
                  </a:lnTo>
                  <a:lnTo>
                    <a:pt x="4519346" y="472795"/>
                  </a:lnTo>
                  <a:lnTo>
                    <a:pt x="4563440" y="479894"/>
                  </a:lnTo>
                  <a:lnTo>
                    <a:pt x="4601730" y="499681"/>
                  </a:lnTo>
                  <a:lnTo>
                    <a:pt x="4631944" y="529907"/>
                  </a:lnTo>
                  <a:lnTo>
                    <a:pt x="4651845" y="568312"/>
                  </a:lnTo>
                  <a:lnTo>
                    <a:pt x="4659173" y="612648"/>
                  </a:lnTo>
                  <a:lnTo>
                    <a:pt x="4659173" y="520877"/>
                  </a:lnTo>
                  <a:lnTo>
                    <a:pt x="4611065" y="472795"/>
                  </a:lnTo>
                  <a:lnTo>
                    <a:pt x="4564050" y="450621"/>
                  </a:lnTo>
                  <a:lnTo>
                    <a:pt x="4519346" y="444639"/>
                  </a:lnTo>
                  <a:lnTo>
                    <a:pt x="4475061" y="450621"/>
                  </a:lnTo>
                  <a:lnTo>
                    <a:pt x="4435157" y="467499"/>
                  </a:lnTo>
                  <a:lnTo>
                    <a:pt x="4401248" y="493725"/>
                  </a:lnTo>
                  <a:lnTo>
                    <a:pt x="4374908" y="527697"/>
                  </a:lnTo>
                  <a:lnTo>
                    <a:pt x="4357751" y="567867"/>
                  </a:lnTo>
                  <a:lnTo>
                    <a:pt x="4351350" y="612648"/>
                  </a:lnTo>
                  <a:lnTo>
                    <a:pt x="4357332" y="657148"/>
                  </a:lnTo>
                  <a:lnTo>
                    <a:pt x="4374248" y="697153"/>
                  </a:lnTo>
                  <a:lnTo>
                    <a:pt x="4400512" y="731062"/>
                  </a:lnTo>
                  <a:lnTo>
                    <a:pt x="4434497" y="757262"/>
                  </a:lnTo>
                  <a:lnTo>
                    <a:pt x="4474642" y="774166"/>
                  </a:lnTo>
                  <a:lnTo>
                    <a:pt x="4519346" y="780161"/>
                  </a:lnTo>
                  <a:lnTo>
                    <a:pt x="4564050" y="773696"/>
                  </a:lnTo>
                  <a:lnTo>
                    <a:pt x="4604194" y="756551"/>
                  </a:lnTo>
                  <a:lnTo>
                    <a:pt x="4638192" y="730313"/>
                  </a:lnTo>
                  <a:lnTo>
                    <a:pt x="4664443" y="696544"/>
                  </a:lnTo>
                  <a:lnTo>
                    <a:pt x="4681359" y="656793"/>
                  </a:lnTo>
                  <a:lnTo>
                    <a:pt x="4687354" y="612648"/>
                  </a:lnTo>
                  <a:close/>
                </a:path>
                <a:path extrusionOk="0" h="3126105" w="4950459">
                  <a:moveTo>
                    <a:pt x="4950231" y="2343099"/>
                  </a:moveTo>
                  <a:lnTo>
                    <a:pt x="4940503" y="2294598"/>
                  </a:lnTo>
                  <a:lnTo>
                    <a:pt x="4928997" y="2277440"/>
                  </a:lnTo>
                  <a:lnTo>
                    <a:pt x="4928997" y="2343099"/>
                  </a:lnTo>
                  <a:lnTo>
                    <a:pt x="4920767" y="2383244"/>
                  </a:lnTo>
                  <a:lnTo>
                    <a:pt x="4898415" y="2415959"/>
                  </a:lnTo>
                  <a:lnTo>
                    <a:pt x="4865408" y="2438057"/>
                  </a:lnTo>
                  <a:lnTo>
                    <a:pt x="4825212" y="2446375"/>
                  </a:lnTo>
                  <a:lnTo>
                    <a:pt x="4785106" y="2438057"/>
                  </a:lnTo>
                  <a:lnTo>
                    <a:pt x="4752264" y="2415959"/>
                  </a:lnTo>
                  <a:lnTo>
                    <a:pt x="4730089" y="2383244"/>
                  </a:lnTo>
                  <a:lnTo>
                    <a:pt x="4721936" y="2343099"/>
                  </a:lnTo>
                  <a:lnTo>
                    <a:pt x="4730026" y="2302687"/>
                  </a:lnTo>
                  <a:lnTo>
                    <a:pt x="4752149" y="2269883"/>
                  </a:lnTo>
                  <a:lnTo>
                    <a:pt x="4785106" y="2247874"/>
                  </a:lnTo>
                  <a:lnTo>
                    <a:pt x="4825720" y="2239835"/>
                  </a:lnTo>
                  <a:lnTo>
                    <a:pt x="4865611" y="2248039"/>
                  </a:lnTo>
                  <a:lnTo>
                    <a:pt x="4898479" y="2270341"/>
                  </a:lnTo>
                  <a:lnTo>
                    <a:pt x="4920780" y="2303208"/>
                  </a:lnTo>
                  <a:lnTo>
                    <a:pt x="4928997" y="2343099"/>
                  </a:lnTo>
                  <a:lnTo>
                    <a:pt x="4928997" y="2277440"/>
                  </a:lnTo>
                  <a:lnTo>
                    <a:pt x="4913846" y="2254834"/>
                  </a:lnTo>
                  <a:lnTo>
                    <a:pt x="4891684" y="2239835"/>
                  </a:lnTo>
                  <a:lnTo>
                    <a:pt x="4874133" y="2227961"/>
                  </a:lnTo>
                  <a:lnTo>
                    <a:pt x="4825212" y="2218080"/>
                  </a:lnTo>
                  <a:lnTo>
                    <a:pt x="4776698" y="2227783"/>
                  </a:lnTo>
                  <a:lnTo>
                    <a:pt x="4736947" y="2254377"/>
                  </a:lnTo>
                  <a:lnTo>
                    <a:pt x="4710074" y="2294077"/>
                  </a:lnTo>
                  <a:lnTo>
                    <a:pt x="4700206" y="2343099"/>
                  </a:lnTo>
                  <a:lnTo>
                    <a:pt x="4710493" y="2390876"/>
                  </a:lnTo>
                  <a:lnTo>
                    <a:pt x="4737316" y="2430284"/>
                  </a:lnTo>
                  <a:lnTo>
                    <a:pt x="4776838" y="2457246"/>
                  </a:lnTo>
                  <a:lnTo>
                    <a:pt x="4825212" y="2467648"/>
                  </a:lnTo>
                  <a:lnTo>
                    <a:pt x="4874133" y="2457754"/>
                  </a:lnTo>
                  <a:lnTo>
                    <a:pt x="4890859" y="2446375"/>
                  </a:lnTo>
                  <a:lnTo>
                    <a:pt x="4913846" y="2430742"/>
                  </a:lnTo>
                  <a:lnTo>
                    <a:pt x="4940503" y="2391041"/>
                  </a:lnTo>
                  <a:lnTo>
                    <a:pt x="4950231" y="2343099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2" name="Google Shape;172;p2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0" y="8717756"/>
              <a:ext cx="4630610" cy="2590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2"/>
            <p:cNvSpPr/>
            <p:nvPr/>
          </p:nvSpPr>
          <p:spPr>
            <a:xfrm>
              <a:off x="0" y="9177597"/>
              <a:ext cx="5320665" cy="2131059"/>
            </a:xfrm>
            <a:custGeom>
              <a:rect b="b" l="l" r="r" t="t"/>
              <a:pathLst>
                <a:path extrusionOk="0" h="2131059" w="5320665">
                  <a:moveTo>
                    <a:pt x="2526512" y="2130958"/>
                  </a:moveTo>
                  <a:lnTo>
                    <a:pt x="2371572" y="1976031"/>
                  </a:lnTo>
                  <a:lnTo>
                    <a:pt x="633704" y="1976031"/>
                  </a:lnTo>
                  <a:lnTo>
                    <a:pt x="628332" y="1981403"/>
                  </a:lnTo>
                  <a:lnTo>
                    <a:pt x="549008" y="1902155"/>
                  </a:lnTo>
                  <a:lnTo>
                    <a:pt x="496328" y="1849526"/>
                  </a:lnTo>
                  <a:lnTo>
                    <a:pt x="26416" y="1849526"/>
                  </a:lnTo>
                  <a:lnTo>
                    <a:pt x="0" y="1875751"/>
                  </a:lnTo>
                  <a:lnTo>
                    <a:pt x="0" y="1949665"/>
                  </a:lnTo>
                  <a:lnTo>
                    <a:pt x="47167" y="1902155"/>
                  </a:lnTo>
                  <a:lnTo>
                    <a:pt x="474103" y="1902155"/>
                  </a:lnTo>
                  <a:lnTo>
                    <a:pt x="590892" y="2018868"/>
                  </a:lnTo>
                  <a:lnTo>
                    <a:pt x="478878" y="2130958"/>
                  </a:lnTo>
                  <a:lnTo>
                    <a:pt x="554062" y="2130958"/>
                  </a:lnTo>
                  <a:lnTo>
                    <a:pt x="628561" y="2056511"/>
                  </a:lnTo>
                  <a:lnTo>
                    <a:pt x="703072" y="2130958"/>
                  </a:lnTo>
                  <a:lnTo>
                    <a:pt x="778052" y="2130958"/>
                  </a:lnTo>
                  <a:lnTo>
                    <a:pt x="675640" y="2028659"/>
                  </a:lnTo>
                  <a:lnTo>
                    <a:pt x="2349817" y="2028659"/>
                  </a:lnTo>
                  <a:lnTo>
                    <a:pt x="2452128" y="2130958"/>
                  </a:lnTo>
                  <a:lnTo>
                    <a:pt x="2526512" y="2130958"/>
                  </a:lnTo>
                  <a:close/>
                </a:path>
                <a:path extrusionOk="0" h="2131059" w="5320665">
                  <a:moveTo>
                    <a:pt x="4870412" y="2130958"/>
                  </a:moveTo>
                  <a:lnTo>
                    <a:pt x="4869916" y="2103767"/>
                  </a:lnTo>
                  <a:lnTo>
                    <a:pt x="4488472" y="2103767"/>
                  </a:lnTo>
                  <a:lnTo>
                    <a:pt x="4461294" y="2130958"/>
                  </a:lnTo>
                  <a:lnTo>
                    <a:pt x="4870412" y="2130958"/>
                  </a:lnTo>
                  <a:close/>
                </a:path>
                <a:path extrusionOk="0" h="2131059" w="5320665">
                  <a:moveTo>
                    <a:pt x="4914404" y="1803831"/>
                  </a:moveTo>
                  <a:lnTo>
                    <a:pt x="4910175" y="1783334"/>
                  </a:lnTo>
                  <a:lnTo>
                    <a:pt x="4898707" y="1766430"/>
                  </a:lnTo>
                  <a:lnTo>
                    <a:pt x="4881867" y="1754949"/>
                  </a:lnTo>
                  <a:lnTo>
                    <a:pt x="4861522" y="1750707"/>
                  </a:lnTo>
                  <a:lnTo>
                    <a:pt x="4840541" y="1754936"/>
                  </a:lnTo>
                  <a:lnTo>
                    <a:pt x="4823777" y="1766366"/>
                  </a:lnTo>
                  <a:lnTo>
                    <a:pt x="4812677" y="1783130"/>
                  </a:lnTo>
                  <a:lnTo>
                    <a:pt x="4811103" y="1790979"/>
                  </a:lnTo>
                  <a:lnTo>
                    <a:pt x="4282376" y="1790979"/>
                  </a:lnTo>
                  <a:lnTo>
                    <a:pt x="3942219" y="2130958"/>
                  </a:lnTo>
                  <a:lnTo>
                    <a:pt x="3979761" y="2130958"/>
                  </a:lnTo>
                  <a:lnTo>
                    <a:pt x="4292752" y="1817179"/>
                  </a:lnTo>
                  <a:lnTo>
                    <a:pt x="4811280" y="1817179"/>
                  </a:lnTo>
                  <a:lnTo>
                    <a:pt x="4812665" y="1824367"/>
                  </a:lnTo>
                  <a:lnTo>
                    <a:pt x="4823650" y="1841474"/>
                  </a:lnTo>
                  <a:lnTo>
                    <a:pt x="4840109" y="1852980"/>
                  </a:lnTo>
                  <a:lnTo>
                    <a:pt x="4860518" y="1857184"/>
                  </a:lnTo>
                  <a:lnTo>
                    <a:pt x="4881448" y="1852980"/>
                  </a:lnTo>
                  <a:lnTo>
                    <a:pt x="4898580" y="1841538"/>
                  </a:lnTo>
                  <a:lnTo>
                    <a:pt x="4910163" y="1824570"/>
                  </a:lnTo>
                  <a:lnTo>
                    <a:pt x="4914404" y="1803831"/>
                  </a:lnTo>
                  <a:close/>
                </a:path>
                <a:path extrusionOk="0" h="2131059" w="5320665">
                  <a:moveTo>
                    <a:pt x="5320068" y="1160945"/>
                  </a:moveTo>
                  <a:lnTo>
                    <a:pt x="5301793" y="1141653"/>
                  </a:lnTo>
                  <a:lnTo>
                    <a:pt x="5058664" y="1384312"/>
                  </a:lnTo>
                  <a:lnTo>
                    <a:pt x="3428517" y="1384312"/>
                  </a:lnTo>
                  <a:lnTo>
                    <a:pt x="3191179" y="1146873"/>
                  </a:lnTo>
                  <a:lnTo>
                    <a:pt x="3864356" y="1146873"/>
                  </a:lnTo>
                  <a:lnTo>
                    <a:pt x="3864356" y="1120686"/>
                  </a:lnTo>
                  <a:lnTo>
                    <a:pt x="3164509" y="1120203"/>
                  </a:lnTo>
                  <a:lnTo>
                    <a:pt x="2220861" y="176123"/>
                  </a:lnTo>
                  <a:lnTo>
                    <a:pt x="1294384" y="176898"/>
                  </a:lnTo>
                  <a:lnTo>
                    <a:pt x="1117955" y="495"/>
                  </a:lnTo>
                  <a:lnTo>
                    <a:pt x="0" y="0"/>
                  </a:lnTo>
                  <a:lnTo>
                    <a:pt x="0" y="26212"/>
                  </a:lnTo>
                  <a:lnTo>
                    <a:pt x="1107579" y="26212"/>
                  </a:lnTo>
                  <a:lnTo>
                    <a:pt x="1283487" y="202590"/>
                  </a:lnTo>
                  <a:lnTo>
                    <a:pt x="2209495" y="202590"/>
                  </a:lnTo>
                  <a:lnTo>
                    <a:pt x="3127248" y="1120178"/>
                  </a:lnTo>
                  <a:lnTo>
                    <a:pt x="2464968" y="1119708"/>
                  </a:lnTo>
                  <a:lnTo>
                    <a:pt x="2305685" y="1279067"/>
                  </a:lnTo>
                  <a:lnTo>
                    <a:pt x="1673364" y="1279067"/>
                  </a:lnTo>
                  <a:lnTo>
                    <a:pt x="1099680" y="706107"/>
                  </a:lnTo>
                  <a:lnTo>
                    <a:pt x="0" y="706107"/>
                  </a:lnTo>
                  <a:lnTo>
                    <a:pt x="0" y="732320"/>
                  </a:lnTo>
                  <a:lnTo>
                    <a:pt x="1089799" y="732320"/>
                  </a:lnTo>
                  <a:lnTo>
                    <a:pt x="1662988" y="1305242"/>
                  </a:lnTo>
                  <a:lnTo>
                    <a:pt x="2279523" y="1305242"/>
                  </a:lnTo>
                  <a:lnTo>
                    <a:pt x="1953056" y="1631886"/>
                  </a:lnTo>
                  <a:lnTo>
                    <a:pt x="119316" y="1631886"/>
                  </a:lnTo>
                  <a:lnTo>
                    <a:pt x="0" y="1751355"/>
                  </a:lnTo>
                  <a:lnTo>
                    <a:pt x="0" y="1789709"/>
                  </a:lnTo>
                  <a:lnTo>
                    <a:pt x="131191" y="1658797"/>
                  </a:lnTo>
                  <a:lnTo>
                    <a:pt x="1965413" y="1658797"/>
                  </a:lnTo>
                  <a:lnTo>
                    <a:pt x="2318270" y="1305242"/>
                  </a:lnTo>
                  <a:lnTo>
                    <a:pt x="2695244" y="1305242"/>
                  </a:lnTo>
                  <a:lnTo>
                    <a:pt x="3100921" y="1711426"/>
                  </a:lnTo>
                  <a:lnTo>
                    <a:pt x="3460902" y="1711426"/>
                  </a:lnTo>
                  <a:lnTo>
                    <a:pt x="3463340" y="1723605"/>
                  </a:lnTo>
                  <a:lnTo>
                    <a:pt x="3474745" y="1740738"/>
                  </a:lnTo>
                  <a:lnTo>
                    <a:pt x="3491712" y="1752358"/>
                  </a:lnTo>
                  <a:lnTo>
                    <a:pt x="3512553" y="1756638"/>
                  </a:lnTo>
                  <a:lnTo>
                    <a:pt x="3532898" y="1751825"/>
                  </a:lnTo>
                  <a:lnTo>
                    <a:pt x="3549294" y="1740217"/>
                  </a:lnTo>
                  <a:lnTo>
                    <a:pt x="3560419" y="1723224"/>
                  </a:lnTo>
                  <a:lnTo>
                    <a:pt x="3564928" y="1702295"/>
                  </a:lnTo>
                  <a:lnTo>
                    <a:pt x="3560343" y="1681759"/>
                  </a:lnTo>
                  <a:lnTo>
                    <a:pt x="3549091" y="1665033"/>
                  </a:lnTo>
                  <a:lnTo>
                    <a:pt x="3532670" y="1653781"/>
                  </a:lnTo>
                  <a:lnTo>
                    <a:pt x="3512553" y="1649653"/>
                  </a:lnTo>
                  <a:lnTo>
                    <a:pt x="3492106" y="1653654"/>
                  </a:lnTo>
                  <a:lnTo>
                    <a:pt x="3475101" y="1664728"/>
                  </a:lnTo>
                  <a:lnTo>
                    <a:pt x="3463480" y="1681556"/>
                  </a:lnTo>
                  <a:lnTo>
                    <a:pt x="3462718" y="1685251"/>
                  </a:lnTo>
                  <a:lnTo>
                    <a:pt x="3111296" y="1685251"/>
                  </a:lnTo>
                  <a:lnTo>
                    <a:pt x="2705620" y="1279067"/>
                  </a:lnTo>
                  <a:lnTo>
                    <a:pt x="2344394" y="1279067"/>
                  </a:lnTo>
                  <a:lnTo>
                    <a:pt x="2476335" y="1146873"/>
                  </a:lnTo>
                  <a:lnTo>
                    <a:pt x="3153956" y="1146873"/>
                  </a:lnTo>
                  <a:lnTo>
                    <a:pt x="3418636" y="1411490"/>
                  </a:lnTo>
                  <a:lnTo>
                    <a:pt x="5070043" y="1411490"/>
                  </a:lnTo>
                  <a:lnTo>
                    <a:pt x="5320068" y="116094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4" name="Google Shape;174;p2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361825" y="10510028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609138" y="10419081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066576" y="10973264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2"/>
            <p:cNvSpPr/>
            <p:nvPr/>
          </p:nvSpPr>
          <p:spPr>
            <a:xfrm>
              <a:off x="1041379" y="9856529"/>
              <a:ext cx="107315" cy="106679"/>
            </a:xfrm>
            <a:custGeom>
              <a:rect b="b" l="l" r="r" t="t"/>
              <a:pathLst>
                <a:path extrusionOk="0" h="106679" w="107315">
                  <a:moveTo>
                    <a:pt x="53862" y="0"/>
                  </a:moveTo>
                  <a:lnTo>
                    <a:pt x="33288" y="4100"/>
                  </a:lnTo>
                  <a:lnTo>
                    <a:pt x="16372" y="15381"/>
                  </a:lnTo>
                  <a:lnTo>
                    <a:pt x="4736" y="32317"/>
                  </a:lnTo>
                  <a:lnTo>
                    <a:pt x="0" y="53380"/>
                  </a:lnTo>
                  <a:lnTo>
                    <a:pt x="4728" y="73863"/>
                  </a:lnTo>
                  <a:lnTo>
                    <a:pt x="16309" y="90757"/>
                  </a:lnTo>
                  <a:lnTo>
                    <a:pt x="33076" y="102235"/>
                  </a:lnTo>
                  <a:lnTo>
                    <a:pt x="53359" y="106467"/>
                  </a:lnTo>
                  <a:lnTo>
                    <a:pt x="73995" y="102372"/>
                  </a:lnTo>
                  <a:lnTo>
                    <a:pt x="90971" y="91122"/>
                  </a:lnTo>
                  <a:lnTo>
                    <a:pt x="102481" y="74273"/>
                  </a:lnTo>
                  <a:lnTo>
                    <a:pt x="106719" y="53380"/>
                  </a:lnTo>
                  <a:lnTo>
                    <a:pt x="102489" y="32719"/>
                  </a:lnTo>
                  <a:lnTo>
                    <a:pt x="91033" y="15739"/>
                  </a:lnTo>
                  <a:lnTo>
                    <a:pt x="74207" y="4234"/>
                  </a:lnTo>
                  <a:lnTo>
                    <a:pt x="53862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8" name="Google Shape;178;p2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271138" y="10271089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2"/>
            <p:cNvSpPr/>
            <p:nvPr/>
          </p:nvSpPr>
          <p:spPr>
            <a:xfrm>
              <a:off x="159842" y="10261999"/>
              <a:ext cx="3748404" cy="349250"/>
            </a:xfrm>
            <a:custGeom>
              <a:rect b="b" l="l" r="r" t="t"/>
              <a:pathLst>
                <a:path extrusionOk="0" h="349250" w="3748404">
                  <a:moveTo>
                    <a:pt x="106248" y="296443"/>
                  </a:moveTo>
                  <a:lnTo>
                    <a:pt x="102006" y="275666"/>
                  </a:lnTo>
                  <a:lnTo>
                    <a:pt x="90551" y="258800"/>
                  </a:lnTo>
                  <a:lnTo>
                    <a:pt x="73710" y="247357"/>
                  </a:lnTo>
                  <a:lnTo>
                    <a:pt x="53352" y="242824"/>
                  </a:lnTo>
                  <a:lnTo>
                    <a:pt x="32512" y="247142"/>
                  </a:lnTo>
                  <a:lnTo>
                    <a:pt x="15557" y="258800"/>
                  </a:lnTo>
                  <a:lnTo>
                    <a:pt x="4165" y="275869"/>
                  </a:lnTo>
                  <a:lnTo>
                    <a:pt x="0" y="296443"/>
                  </a:lnTo>
                  <a:lnTo>
                    <a:pt x="4165" y="316445"/>
                  </a:lnTo>
                  <a:lnTo>
                    <a:pt x="15557" y="333235"/>
                  </a:lnTo>
                  <a:lnTo>
                    <a:pt x="32512" y="344779"/>
                  </a:lnTo>
                  <a:lnTo>
                    <a:pt x="53352" y="349072"/>
                  </a:lnTo>
                  <a:lnTo>
                    <a:pt x="73710" y="344779"/>
                  </a:lnTo>
                  <a:lnTo>
                    <a:pt x="90551" y="333235"/>
                  </a:lnTo>
                  <a:lnTo>
                    <a:pt x="102006" y="316445"/>
                  </a:lnTo>
                  <a:lnTo>
                    <a:pt x="106248" y="296443"/>
                  </a:lnTo>
                  <a:close/>
                </a:path>
                <a:path extrusionOk="0" h="349250" w="3748404">
                  <a:moveTo>
                    <a:pt x="3747986" y="53314"/>
                  </a:moveTo>
                  <a:lnTo>
                    <a:pt x="3743985" y="32689"/>
                  </a:lnTo>
                  <a:lnTo>
                    <a:pt x="3732987" y="15722"/>
                  </a:lnTo>
                  <a:lnTo>
                    <a:pt x="3716528" y="4229"/>
                  </a:lnTo>
                  <a:lnTo>
                    <a:pt x="3696131" y="0"/>
                  </a:lnTo>
                  <a:lnTo>
                    <a:pt x="3675215" y="4737"/>
                  </a:lnTo>
                  <a:lnTo>
                    <a:pt x="3658133" y="16179"/>
                  </a:lnTo>
                  <a:lnTo>
                    <a:pt x="3646703" y="32854"/>
                  </a:lnTo>
                  <a:lnTo>
                    <a:pt x="3642741" y="53314"/>
                  </a:lnTo>
                  <a:lnTo>
                    <a:pt x="3646919" y="74231"/>
                  </a:lnTo>
                  <a:lnTo>
                    <a:pt x="3658324" y="91084"/>
                  </a:lnTo>
                  <a:lnTo>
                    <a:pt x="3675278" y="102336"/>
                  </a:lnTo>
                  <a:lnTo>
                    <a:pt x="3696131" y="106438"/>
                  </a:lnTo>
                  <a:lnTo>
                    <a:pt x="3716667" y="102336"/>
                  </a:lnTo>
                  <a:lnTo>
                    <a:pt x="3733381" y="91084"/>
                  </a:lnTo>
                  <a:lnTo>
                    <a:pt x="3744417" y="74231"/>
                  </a:lnTo>
                  <a:lnTo>
                    <a:pt x="3747986" y="53314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0" name="Google Shape;180;p2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907096" y="10768945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803702" y="11228722"/>
              <a:ext cx="150738" cy="79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2"/>
            <p:cNvSpPr/>
            <p:nvPr/>
          </p:nvSpPr>
          <p:spPr>
            <a:xfrm>
              <a:off x="91643" y="9779463"/>
              <a:ext cx="4950460" cy="1529715"/>
            </a:xfrm>
            <a:custGeom>
              <a:rect b="b" l="l" r="r" t="t"/>
              <a:pathLst>
                <a:path extrusionOk="0" h="1529715" w="4950460">
                  <a:moveTo>
                    <a:pt x="250024" y="782447"/>
                  </a:moveTo>
                  <a:lnTo>
                    <a:pt x="239737" y="734669"/>
                  </a:lnTo>
                  <a:lnTo>
                    <a:pt x="228295" y="717867"/>
                  </a:lnTo>
                  <a:lnTo>
                    <a:pt x="228295" y="782447"/>
                  </a:lnTo>
                  <a:lnTo>
                    <a:pt x="220205" y="822858"/>
                  </a:lnTo>
                  <a:lnTo>
                    <a:pt x="198081" y="855662"/>
                  </a:lnTo>
                  <a:lnTo>
                    <a:pt x="165125" y="877671"/>
                  </a:lnTo>
                  <a:lnTo>
                    <a:pt x="124510" y="885723"/>
                  </a:lnTo>
                  <a:lnTo>
                    <a:pt x="84620" y="877506"/>
                  </a:lnTo>
                  <a:lnTo>
                    <a:pt x="51752" y="855205"/>
                  </a:lnTo>
                  <a:lnTo>
                    <a:pt x="29451" y="822350"/>
                  </a:lnTo>
                  <a:lnTo>
                    <a:pt x="21234" y="782447"/>
                  </a:lnTo>
                  <a:lnTo>
                    <a:pt x="29464" y="742302"/>
                  </a:lnTo>
                  <a:lnTo>
                    <a:pt x="51816" y="709587"/>
                  </a:lnTo>
                  <a:lnTo>
                    <a:pt x="84823" y="687489"/>
                  </a:lnTo>
                  <a:lnTo>
                    <a:pt x="125018" y="679170"/>
                  </a:lnTo>
                  <a:lnTo>
                    <a:pt x="165125" y="687489"/>
                  </a:lnTo>
                  <a:lnTo>
                    <a:pt x="197967" y="709587"/>
                  </a:lnTo>
                  <a:lnTo>
                    <a:pt x="220141" y="742302"/>
                  </a:lnTo>
                  <a:lnTo>
                    <a:pt x="228295" y="782447"/>
                  </a:lnTo>
                  <a:lnTo>
                    <a:pt x="228295" y="717867"/>
                  </a:lnTo>
                  <a:lnTo>
                    <a:pt x="212915" y="695261"/>
                  </a:lnTo>
                  <a:lnTo>
                    <a:pt x="189318" y="679170"/>
                  </a:lnTo>
                  <a:lnTo>
                    <a:pt x="173393" y="668299"/>
                  </a:lnTo>
                  <a:lnTo>
                    <a:pt x="125018" y="657898"/>
                  </a:lnTo>
                  <a:lnTo>
                    <a:pt x="76098" y="667791"/>
                  </a:lnTo>
                  <a:lnTo>
                    <a:pt x="36385" y="694804"/>
                  </a:lnTo>
                  <a:lnTo>
                    <a:pt x="9728" y="734504"/>
                  </a:lnTo>
                  <a:lnTo>
                    <a:pt x="0" y="782447"/>
                  </a:lnTo>
                  <a:lnTo>
                    <a:pt x="9728" y="830961"/>
                  </a:lnTo>
                  <a:lnTo>
                    <a:pt x="36385" y="870712"/>
                  </a:lnTo>
                  <a:lnTo>
                    <a:pt x="76098" y="897585"/>
                  </a:lnTo>
                  <a:lnTo>
                    <a:pt x="125018" y="907465"/>
                  </a:lnTo>
                  <a:lnTo>
                    <a:pt x="173532" y="897763"/>
                  </a:lnTo>
                  <a:lnTo>
                    <a:pt x="191541" y="885723"/>
                  </a:lnTo>
                  <a:lnTo>
                    <a:pt x="213283" y="871169"/>
                  </a:lnTo>
                  <a:lnTo>
                    <a:pt x="240157" y="831469"/>
                  </a:lnTo>
                  <a:lnTo>
                    <a:pt x="250024" y="782447"/>
                  </a:lnTo>
                  <a:close/>
                </a:path>
                <a:path extrusionOk="0" h="1529715" w="4950460">
                  <a:moveTo>
                    <a:pt x="1134046" y="123774"/>
                  </a:moveTo>
                  <a:lnTo>
                    <a:pt x="1124242" y="75552"/>
                  </a:lnTo>
                  <a:lnTo>
                    <a:pt x="1111808" y="57162"/>
                  </a:lnTo>
                  <a:lnTo>
                    <a:pt x="1111808" y="123774"/>
                  </a:lnTo>
                  <a:lnTo>
                    <a:pt x="1104226" y="163969"/>
                  </a:lnTo>
                  <a:lnTo>
                    <a:pt x="1082281" y="196519"/>
                  </a:lnTo>
                  <a:lnTo>
                    <a:pt x="1049401" y="218313"/>
                  </a:lnTo>
                  <a:lnTo>
                    <a:pt x="1009027" y="226275"/>
                  </a:lnTo>
                  <a:lnTo>
                    <a:pt x="969124" y="218960"/>
                  </a:lnTo>
                  <a:lnTo>
                    <a:pt x="936256" y="197218"/>
                  </a:lnTo>
                  <a:lnTo>
                    <a:pt x="913968" y="164680"/>
                  </a:lnTo>
                  <a:lnTo>
                    <a:pt x="905751" y="124980"/>
                  </a:lnTo>
                  <a:lnTo>
                    <a:pt x="913968" y="84620"/>
                  </a:lnTo>
                  <a:lnTo>
                    <a:pt x="936256" y="51460"/>
                  </a:lnTo>
                  <a:lnTo>
                    <a:pt x="969124" y="29006"/>
                  </a:lnTo>
                  <a:lnTo>
                    <a:pt x="1009027" y="20751"/>
                  </a:lnTo>
                  <a:lnTo>
                    <a:pt x="1049261" y="28994"/>
                  </a:lnTo>
                  <a:lnTo>
                    <a:pt x="1081913" y="51308"/>
                  </a:lnTo>
                  <a:lnTo>
                    <a:pt x="1103807" y="84112"/>
                  </a:lnTo>
                  <a:lnTo>
                    <a:pt x="1111808" y="123774"/>
                  </a:lnTo>
                  <a:lnTo>
                    <a:pt x="1111808" y="57162"/>
                  </a:lnTo>
                  <a:lnTo>
                    <a:pt x="1097534" y="36029"/>
                  </a:lnTo>
                  <a:lnTo>
                    <a:pt x="1074801" y="20751"/>
                  </a:lnTo>
                  <a:lnTo>
                    <a:pt x="1057948" y="9436"/>
                  </a:lnTo>
                  <a:lnTo>
                    <a:pt x="1009510" y="0"/>
                  </a:lnTo>
                  <a:lnTo>
                    <a:pt x="961021" y="9855"/>
                  </a:lnTo>
                  <a:lnTo>
                    <a:pt x="921372" y="36588"/>
                  </a:lnTo>
                  <a:lnTo>
                    <a:pt x="894791" y="75984"/>
                  </a:lnTo>
                  <a:lnTo>
                    <a:pt x="885482" y="123774"/>
                  </a:lnTo>
                  <a:lnTo>
                    <a:pt x="895210" y="172313"/>
                  </a:lnTo>
                  <a:lnTo>
                    <a:pt x="921740" y="212140"/>
                  </a:lnTo>
                  <a:lnTo>
                    <a:pt x="961161" y="239090"/>
                  </a:lnTo>
                  <a:lnTo>
                    <a:pt x="1009510" y="249008"/>
                  </a:lnTo>
                  <a:lnTo>
                    <a:pt x="1057948" y="239090"/>
                  </a:lnTo>
                  <a:lnTo>
                    <a:pt x="1076782" y="226275"/>
                  </a:lnTo>
                  <a:lnTo>
                    <a:pt x="1097534" y="212140"/>
                  </a:lnTo>
                  <a:lnTo>
                    <a:pt x="1124242" y="172313"/>
                  </a:lnTo>
                  <a:lnTo>
                    <a:pt x="1134046" y="123774"/>
                  </a:lnTo>
                  <a:close/>
                </a:path>
                <a:path extrusionOk="0" h="1529715" w="4950460">
                  <a:moveTo>
                    <a:pt x="3552812" y="1097203"/>
                  </a:moveTo>
                  <a:lnTo>
                    <a:pt x="3543516" y="1048308"/>
                  </a:lnTo>
                  <a:lnTo>
                    <a:pt x="3531578" y="1030389"/>
                  </a:lnTo>
                  <a:lnTo>
                    <a:pt x="3531578" y="1097203"/>
                  </a:lnTo>
                  <a:lnTo>
                    <a:pt x="3523500" y="1137589"/>
                  </a:lnTo>
                  <a:lnTo>
                    <a:pt x="3501504" y="1170305"/>
                  </a:lnTo>
                  <a:lnTo>
                    <a:pt x="3468840" y="1192225"/>
                  </a:lnTo>
                  <a:lnTo>
                    <a:pt x="3428809" y="1200226"/>
                  </a:lnTo>
                  <a:lnTo>
                    <a:pt x="3388614" y="1192225"/>
                  </a:lnTo>
                  <a:lnTo>
                    <a:pt x="3355606" y="1170305"/>
                  </a:lnTo>
                  <a:lnTo>
                    <a:pt x="3333242" y="1137589"/>
                  </a:lnTo>
                  <a:lnTo>
                    <a:pt x="3325012" y="1097203"/>
                  </a:lnTo>
                  <a:lnTo>
                    <a:pt x="3333242" y="1056970"/>
                  </a:lnTo>
                  <a:lnTo>
                    <a:pt x="3355606" y="1024318"/>
                  </a:lnTo>
                  <a:lnTo>
                    <a:pt x="3388614" y="1002423"/>
                  </a:lnTo>
                  <a:lnTo>
                    <a:pt x="3428809" y="994422"/>
                  </a:lnTo>
                  <a:lnTo>
                    <a:pt x="3469309" y="1002423"/>
                  </a:lnTo>
                  <a:lnTo>
                    <a:pt x="3502050" y="1024318"/>
                  </a:lnTo>
                  <a:lnTo>
                    <a:pt x="3523856" y="1056970"/>
                  </a:lnTo>
                  <a:lnTo>
                    <a:pt x="3531578" y="1097203"/>
                  </a:lnTo>
                  <a:lnTo>
                    <a:pt x="3531578" y="1030389"/>
                  </a:lnTo>
                  <a:lnTo>
                    <a:pt x="3516947" y="1008418"/>
                  </a:lnTo>
                  <a:lnTo>
                    <a:pt x="3496297" y="994422"/>
                  </a:lnTo>
                  <a:lnTo>
                    <a:pt x="3477298" y="981544"/>
                  </a:lnTo>
                  <a:lnTo>
                    <a:pt x="3428809" y="971689"/>
                  </a:lnTo>
                  <a:lnTo>
                    <a:pt x="3380486" y="981684"/>
                  </a:lnTo>
                  <a:lnTo>
                    <a:pt x="3341128" y="1008786"/>
                  </a:lnTo>
                  <a:lnTo>
                    <a:pt x="3314484" y="1048727"/>
                  </a:lnTo>
                  <a:lnTo>
                    <a:pt x="3304286" y="1097203"/>
                  </a:lnTo>
                  <a:lnTo>
                    <a:pt x="3314547" y="1145019"/>
                  </a:lnTo>
                  <a:lnTo>
                    <a:pt x="3341319" y="1184541"/>
                  </a:lnTo>
                  <a:lnTo>
                    <a:pt x="3380702" y="1211643"/>
                  </a:lnTo>
                  <a:lnTo>
                    <a:pt x="3428809" y="1222222"/>
                  </a:lnTo>
                  <a:lnTo>
                    <a:pt x="3477158" y="1212354"/>
                  </a:lnTo>
                  <a:lnTo>
                    <a:pt x="3494938" y="1200226"/>
                  </a:lnTo>
                  <a:lnTo>
                    <a:pt x="3516566" y="1185481"/>
                  </a:lnTo>
                  <a:lnTo>
                    <a:pt x="3543096" y="1145717"/>
                  </a:lnTo>
                  <a:lnTo>
                    <a:pt x="3552812" y="1097203"/>
                  </a:lnTo>
                  <a:close/>
                </a:path>
                <a:path extrusionOk="0" h="1529715" w="4950460">
                  <a:moveTo>
                    <a:pt x="3898722" y="536359"/>
                  </a:moveTo>
                  <a:lnTo>
                    <a:pt x="3888854" y="488149"/>
                  </a:lnTo>
                  <a:lnTo>
                    <a:pt x="3876967" y="470509"/>
                  </a:lnTo>
                  <a:lnTo>
                    <a:pt x="3876967" y="536359"/>
                  </a:lnTo>
                  <a:lnTo>
                    <a:pt x="3868902" y="576795"/>
                  </a:lnTo>
                  <a:lnTo>
                    <a:pt x="3846893" y="609866"/>
                  </a:lnTo>
                  <a:lnTo>
                    <a:pt x="3814229" y="632193"/>
                  </a:lnTo>
                  <a:lnTo>
                    <a:pt x="3774198" y="640384"/>
                  </a:lnTo>
                  <a:lnTo>
                    <a:pt x="3733584" y="631875"/>
                  </a:lnTo>
                  <a:lnTo>
                    <a:pt x="3700615" y="609587"/>
                  </a:lnTo>
                  <a:lnTo>
                    <a:pt x="3678491" y="576694"/>
                  </a:lnTo>
                  <a:lnTo>
                    <a:pt x="3670401" y="536359"/>
                  </a:lnTo>
                  <a:lnTo>
                    <a:pt x="3678491" y="496709"/>
                  </a:lnTo>
                  <a:lnTo>
                    <a:pt x="3700615" y="463918"/>
                  </a:lnTo>
                  <a:lnTo>
                    <a:pt x="3733584" y="441579"/>
                  </a:lnTo>
                  <a:lnTo>
                    <a:pt x="3774198" y="433336"/>
                  </a:lnTo>
                  <a:lnTo>
                    <a:pt x="3813797" y="441579"/>
                  </a:lnTo>
                  <a:lnTo>
                    <a:pt x="3846512" y="463918"/>
                  </a:lnTo>
                  <a:lnTo>
                    <a:pt x="3868750" y="496709"/>
                  </a:lnTo>
                  <a:lnTo>
                    <a:pt x="3876967" y="536359"/>
                  </a:lnTo>
                  <a:lnTo>
                    <a:pt x="3876967" y="470509"/>
                  </a:lnTo>
                  <a:lnTo>
                    <a:pt x="3862044" y="448360"/>
                  </a:lnTo>
                  <a:lnTo>
                    <a:pt x="3840061" y="433336"/>
                  </a:lnTo>
                  <a:lnTo>
                    <a:pt x="3822433" y="421297"/>
                  </a:lnTo>
                  <a:lnTo>
                    <a:pt x="3774198" y="411314"/>
                  </a:lnTo>
                  <a:lnTo>
                    <a:pt x="3725405" y="421297"/>
                  </a:lnTo>
                  <a:lnTo>
                    <a:pt x="3685514" y="448360"/>
                  </a:lnTo>
                  <a:lnTo>
                    <a:pt x="3658590" y="488149"/>
                  </a:lnTo>
                  <a:lnTo>
                    <a:pt x="3648710" y="536359"/>
                  </a:lnTo>
                  <a:lnTo>
                    <a:pt x="3658451" y="584847"/>
                  </a:lnTo>
                  <a:lnTo>
                    <a:pt x="3685133" y="624522"/>
                  </a:lnTo>
                  <a:lnTo>
                    <a:pt x="3724973" y="651306"/>
                  </a:lnTo>
                  <a:lnTo>
                    <a:pt x="3774198" y="661136"/>
                  </a:lnTo>
                  <a:lnTo>
                    <a:pt x="3822001" y="651306"/>
                  </a:lnTo>
                  <a:lnTo>
                    <a:pt x="3838156" y="640384"/>
                  </a:lnTo>
                  <a:lnTo>
                    <a:pt x="3861651" y="624522"/>
                  </a:lnTo>
                  <a:lnTo>
                    <a:pt x="3888714" y="584847"/>
                  </a:lnTo>
                  <a:lnTo>
                    <a:pt x="3898722" y="536359"/>
                  </a:lnTo>
                  <a:close/>
                </a:path>
                <a:path extrusionOk="0" h="1529715" w="4950460">
                  <a:moveTo>
                    <a:pt x="4870691" y="1195793"/>
                  </a:moveTo>
                  <a:lnTo>
                    <a:pt x="4862284" y="1154544"/>
                  </a:lnTo>
                  <a:lnTo>
                    <a:pt x="4852416" y="1139812"/>
                  </a:lnTo>
                  <a:lnTo>
                    <a:pt x="4852416" y="1195793"/>
                  </a:lnTo>
                  <a:lnTo>
                    <a:pt x="4845545" y="1229677"/>
                  </a:lnTo>
                  <a:lnTo>
                    <a:pt x="4826762" y="1257490"/>
                  </a:lnTo>
                  <a:lnTo>
                    <a:pt x="4798809" y="1276324"/>
                  </a:lnTo>
                  <a:lnTo>
                    <a:pt x="4764430" y="1283246"/>
                  </a:lnTo>
                  <a:lnTo>
                    <a:pt x="4730407" y="1276388"/>
                  </a:lnTo>
                  <a:lnTo>
                    <a:pt x="4702797" y="1257681"/>
                  </a:lnTo>
                  <a:lnTo>
                    <a:pt x="4684268" y="1229880"/>
                  </a:lnTo>
                  <a:lnTo>
                    <a:pt x="4677499" y="1195793"/>
                  </a:lnTo>
                  <a:lnTo>
                    <a:pt x="4684268" y="1161694"/>
                  </a:lnTo>
                  <a:lnTo>
                    <a:pt x="4702797" y="1133741"/>
                  </a:lnTo>
                  <a:lnTo>
                    <a:pt x="4730407" y="1115009"/>
                  </a:lnTo>
                  <a:lnTo>
                    <a:pt x="4764430" y="1108570"/>
                  </a:lnTo>
                  <a:lnTo>
                    <a:pt x="4798961" y="1115009"/>
                  </a:lnTo>
                  <a:lnTo>
                    <a:pt x="4826762" y="1133741"/>
                  </a:lnTo>
                  <a:lnTo>
                    <a:pt x="4845405" y="1161694"/>
                  </a:lnTo>
                  <a:lnTo>
                    <a:pt x="4852416" y="1195793"/>
                  </a:lnTo>
                  <a:lnTo>
                    <a:pt x="4852416" y="1139812"/>
                  </a:lnTo>
                  <a:lnTo>
                    <a:pt x="4839424" y="1120394"/>
                  </a:lnTo>
                  <a:lnTo>
                    <a:pt x="4822241" y="1108570"/>
                  </a:lnTo>
                  <a:lnTo>
                    <a:pt x="4805642" y="1097140"/>
                  </a:lnTo>
                  <a:lnTo>
                    <a:pt x="4764430" y="1088542"/>
                  </a:lnTo>
                  <a:lnTo>
                    <a:pt x="4723612" y="1097140"/>
                  </a:lnTo>
                  <a:lnTo>
                    <a:pt x="4690135" y="1120394"/>
                  </a:lnTo>
                  <a:lnTo>
                    <a:pt x="4667504" y="1154544"/>
                  </a:lnTo>
                  <a:lnTo>
                    <a:pt x="4659185" y="1195793"/>
                  </a:lnTo>
                  <a:lnTo>
                    <a:pt x="4667021" y="1236916"/>
                  </a:lnTo>
                  <a:lnTo>
                    <a:pt x="4689576" y="1270520"/>
                  </a:lnTo>
                  <a:lnTo>
                    <a:pt x="4723257" y="1293202"/>
                  </a:lnTo>
                  <a:lnTo>
                    <a:pt x="4764430" y="1301521"/>
                  </a:lnTo>
                  <a:lnTo>
                    <a:pt x="4805642" y="1293202"/>
                  </a:lnTo>
                  <a:lnTo>
                    <a:pt x="4820475" y="1283246"/>
                  </a:lnTo>
                  <a:lnTo>
                    <a:pt x="4839424" y="1270520"/>
                  </a:lnTo>
                  <a:lnTo>
                    <a:pt x="4862284" y="1236916"/>
                  </a:lnTo>
                  <a:lnTo>
                    <a:pt x="4870691" y="1195793"/>
                  </a:lnTo>
                  <a:close/>
                </a:path>
                <a:path extrusionOk="0" h="1529715" w="4950460">
                  <a:moveTo>
                    <a:pt x="4950231" y="1516240"/>
                  </a:moveTo>
                  <a:lnTo>
                    <a:pt x="4944618" y="1471345"/>
                  </a:lnTo>
                  <a:lnTo>
                    <a:pt x="4927917" y="1431163"/>
                  </a:lnTo>
                  <a:lnTo>
                    <a:pt x="4901755" y="1397203"/>
                  </a:lnTo>
                  <a:lnTo>
                    <a:pt x="4875085" y="1376641"/>
                  </a:lnTo>
                  <a:lnTo>
                    <a:pt x="4867808" y="1371028"/>
                  </a:lnTo>
                  <a:lnTo>
                    <a:pt x="4827727" y="1354188"/>
                  </a:lnTo>
                  <a:lnTo>
                    <a:pt x="4783188" y="1348232"/>
                  </a:lnTo>
                  <a:lnTo>
                    <a:pt x="4738700" y="1354099"/>
                  </a:lnTo>
                  <a:lnTo>
                    <a:pt x="4698708" y="1370926"/>
                  </a:lnTo>
                  <a:lnTo>
                    <a:pt x="4664799" y="1397114"/>
                  </a:lnTo>
                  <a:lnTo>
                    <a:pt x="4638599" y="1431112"/>
                  </a:lnTo>
                  <a:lnTo>
                    <a:pt x="4621695" y="1471345"/>
                  </a:lnTo>
                  <a:lnTo>
                    <a:pt x="4615700" y="1516240"/>
                  </a:lnTo>
                  <a:lnTo>
                    <a:pt x="4617453" y="1529092"/>
                  </a:lnTo>
                  <a:lnTo>
                    <a:pt x="4646460" y="1529092"/>
                  </a:lnTo>
                  <a:lnTo>
                    <a:pt x="4644352" y="1516240"/>
                  </a:lnTo>
                  <a:lnTo>
                    <a:pt x="4651489" y="1472018"/>
                  </a:lnTo>
                  <a:lnTo>
                    <a:pt x="4671314" y="1433690"/>
                  </a:lnTo>
                  <a:lnTo>
                    <a:pt x="4701451" y="1403502"/>
                  </a:lnTo>
                  <a:lnTo>
                    <a:pt x="4739525" y="1383741"/>
                  </a:lnTo>
                  <a:lnTo>
                    <a:pt x="4783188" y="1376641"/>
                  </a:lnTo>
                  <a:lnTo>
                    <a:pt x="4827295" y="1383741"/>
                  </a:lnTo>
                  <a:lnTo>
                    <a:pt x="4865560" y="1403502"/>
                  </a:lnTo>
                  <a:lnTo>
                    <a:pt x="4895710" y="1433690"/>
                  </a:lnTo>
                  <a:lnTo>
                    <a:pt x="4915459" y="1472018"/>
                  </a:lnTo>
                  <a:lnTo>
                    <a:pt x="4922545" y="1516240"/>
                  </a:lnTo>
                  <a:lnTo>
                    <a:pt x="4920450" y="1529092"/>
                  </a:lnTo>
                  <a:lnTo>
                    <a:pt x="4948479" y="1529092"/>
                  </a:lnTo>
                  <a:lnTo>
                    <a:pt x="4950231" y="151624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3" name="Google Shape;183;p22" title="Bitkwa-Logo-New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819125" y="281996"/>
            <a:ext cx="1505750" cy="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40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434" name="Google Shape;434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0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437" name="Google Shape;43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0"/>
          <p:cNvSpPr txBox="1"/>
          <p:nvPr/>
        </p:nvSpPr>
        <p:spPr>
          <a:xfrm>
            <a:off x="515225" y="1447737"/>
            <a:ext cx="3935100" cy="3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Phishing Attacks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Phishing is when someone tries to trick you into giving up your private keys or wallet details through fake websites, messages, or apps.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Common Examples: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 fake exchange or wallet link sent via WhatsApp or Telegram.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Email claiming “Your wallet is locked, click here to restore access.”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Impersonation of well-known Bitcoin educators or donors.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Prevention Tips: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Always verify URLs before entering wallet information.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Bookmark official websites of wallets and exchanges.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Never click on links claiming to “recover lost funds.”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Use hardware wallets or air-gapped devices for long-term storage.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507999" y="1197954"/>
            <a:ext cx="37830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i="1" lang="en" sz="10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Common Risks: Phishing, Scams &amp; Poor Custody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40" title="scam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2725" y="1565986"/>
            <a:ext cx="4388874" cy="2490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41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447" name="Google Shape;447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41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450" name="Google Shape;45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1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1"/>
          <p:cNvSpPr txBox="1"/>
          <p:nvPr/>
        </p:nvSpPr>
        <p:spPr>
          <a:xfrm>
            <a:off x="515225" y="1447737"/>
            <a:ext cx="39351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Scam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Scammers exploit trust within activist or humanitarian networks.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They promise donations, trading profits, or quick fund transfers, but the goal is always to steal Bitcoin.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Key Warning Signs: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“Guaranteed returns” or “double your Bitcoin” schemes.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Anyone asking for your seed phrase or private key.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Social media giveaways or fake fundraising pages.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Golden Rule:</a:t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If someone asks for your private key or seed phrase, it’s a scam.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>
            <a:off x="507999" y="1197954"/>
            <a:ext cx="37830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1. Common Risks: Phishing, Scams &amp; Poor Custody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4" name="Google Shape;454;p41" title="scam 2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2725" y="1679238"/>
            <a:ext cx="4388874" cy="2490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42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460" name="Google Shape;460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Google Shape;462;p42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2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2"/>
          <p:cNvSpPr txBox="1"/>
          <p:nvPr/>
        </p:nvSpPr>
        <p:spPr>
          <a:xfrm>
            <a:off x="515225" y="1447737"/>
            <a:ext cx="39351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Custody Practice</a:t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Poor Custody Practices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Even without scams, many users lose Bitcoin due to poor self-custody: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Writing seed phrases on easily lost papers.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Storing wallet backups on cloud drives.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Forgetting passwords or device PINs.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Best Custody Habits: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Write seed phrases on paper or metal backups.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Store them in two separate, secure locations.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Teach one trusted person how to recover funds if you are unavailable (especially for NGOs or community movements).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Avoid keeping large balances in mobile wallets used for daily transactions.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507999" y="1197954"/>
            <a:ext cx="37830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1. Common Risks: Phishing, Scams &amp; Poor Custody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7" name="Google Shape;467;p42" title="Custody 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2663" y="1358365"/>
            <a:ext cx="2972108" cy="2972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43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473" name="Google Shape;473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5" name="Google Shape;475;p43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476" name="Google Shape;47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3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3"/>
          <p:cNvSpPr txBox="1"/>
          <p:nvPr/>
        </p:nvSpPr>
        <p:spPr>
          <a:xfrm>
            <a:off x="515225" y="1447737"/>
            <a:ext cx="3935100" cy="3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For activists and NGOs, privacy and transparency </a:t>
            </a: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must </a:t>
            </a: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be balanced.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While supporters may want proof of impact, publicizing Bitcoin addresses or personal names can endanger those involved.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Recommended Practices: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Use unique Bitcoin addresses for each donor or campaign.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Separate operational wallets from donation wallets.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Use pseudonyms or collective names for public fundraising.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Use privacy tools (CoinJoin, Lightning, Tor) when transferring donated funds.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Avoid posting real-time wallet balances on social media, it can attract unwanted attention or risk.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>
            <a:off x="507999" y="1197954"/>
            <a:ext cx="37830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2. Protecting Identities When Raising Funds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0" name="Google Shape;480;p43" title="Protecting Identitie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3450" y="1197950"/>
            <a:ext cx="3836401" cy="383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4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486" name="Google Shape;486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8" name="Google Shape;488;p44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489" name="Google Shape;48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4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4"/>
          <p:cNvSpPr txBox="1"/>
          <p:nvPr/>
        </p:nvSpPr>
        <p:spPr>
          <a:xfrm>
            <a:off x="515225" y="1420749"/>
            <a:ext cx="7829400" cy="3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Bitcoin offers multiple ways to hold funds, each with advantages and trade-offs.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these helps users choose based on context.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The rule is simple: </a:t>
            </a: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The easier it is, the less secure it tends to be.</a:t>
            </a:r>
            <a:endParaRPr b="1" sz="1000">
              <a:solidFill>
                <a:srgbClr val="673B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Activists should always prioritize safety over speed, especially when funds are mission-critical.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44"/>
          <p:cNvSpPr txBox="1"/>
          <p:nvPr/>
        </p:nvSpPr>
        <p:spPr>
          <a:xfrm>
            <a:off x="508000" y="1197950"/>
            <a:ext cx="39507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3. Trade-Offs Between Convenience and Safety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93" name="Google Shape;493;p44"/>
          <p:cNvGraphicFramePr/>
          <p:nvPr/>
        </p:nvGraphicFramePr>
        <p:xfrm>
          <a:off x="515200" y="19305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{034A2503-51BF-46F8-B0A6-A406D80304CE}</a:tableStyleId>
              </a:tblPr>
              <a:tblGrid>
                <a:gridCol w="2381525"/>
                <a:gridCol w="1456625"/>
                <a:gridCol w="1919075"/>
                <a:gridCol w="1919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3B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Convenience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3B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Security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3B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Best For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3B9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Custodial Wallets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(e.g., Wallet of Satoshi, Binance)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Very easy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Very low (company controls funds)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Small payments or beginners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Non-Custodial Mobile Wallets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(e.g., Muun, Phoenix)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Easy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Moderate (user holds keys)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Everyday use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Hardware Wallets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(e.g., Trezor, Coldcard, BitBox)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Medium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Very high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Long-term savings, organizational reserves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Multisig / Fedimint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Medium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Very high (shared trust)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Groups, NGOs, communities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3B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3398" y="3863388"/>
            <a:ext cx="3895131" cy="730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45"/>
          <p:cNvGrpSpPr/>
          <p:nvPr/>
        </p:nvGrpSpPr>
        <p:grpSpPr>
          <a:xfrm>
            <a:off x="4759900" y="3707589"/>
            <a:ext cx="3894686" cy="1036434"/>
            <a:chOff x="1771065" y="3130124"/>
            <a:chExt cx="7338772" cy="2144495"/>
          </a:xfrm>
        </p:grpSpPr>
        <p:sp>
          <p:nvSpPr>
            <p:cNvPr id="500" name="Google Shape;500;p45"/>
            <p:cNvSpPr/>
            <p:nvPr/>
          </p:nvSpPr>
          <p:spPr>
            <a:xfrm>
              <a:off x="1771065" y="3130124"/>
              <a:ext cx="634364" cy="389889"/>
            </a:xfrm>
            <a:custGeom>
              <a:rect b="b" l="l" r="r" t="t"/>
              <a:pathLst>
                <a:path extrusionOk="0" h="389889" w="634364">
                  <a:moveTo>
                    <a:pt x="287248" y="142443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43" y="0"/>
                  </a:lnTo>
                  <a:lnTo>
                    <a:pt x="97104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39"/>
                  </a:lnTo>
                  <a:lnTo>
                    <a:pt x="0" y="144792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14" y="309079"/>
                  </a:lnTo>
                  <a:lnTo>
                    <a:pt x="102793" y="351091"/>
                  </a:lnTo>
                  <a:lnTo>
                    <a:pt x="156845" y="386702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66"/>
                  </a:lnTo>
                  <a:lnTo>
                    <a:pt x="188074" y="332041"/>
                  </a:lnTo>
                  <a:lnTo>
                    <a:pt x="181241" y="317474"/>
                  </a:lnTo>
                  <a:lnTo>
                    <a:pt x="175768" y="301358"/>
                  </a:lnTo>
                  <a:lnTo>
                    <a:pt x="172707" y="284264"/>
                  </a:lnTo>
                  <a:lnTo>
                    <a:pt x="218465" y="266204"/>
                  </a:lnTo>
                  <a:lnTo>
                    <a:pt x="254889" y="234442"/>
                  </a:lnTo>
                  <a:lnTo>
                    <a:pt x="278853" y="192125"/>
                  </a:lnTo>
                  <a:lnTo>
                    <a:pt x="287248" y="142443"/>
                  </a:lnTo>
                  <a:close/>
                </a:path>
                <a:path extrusionOk="0" h="389889" w="634364">
                  <a:moveTo>
                    <a:pt x="633768" y="143611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54" y="27711"/>
                  </a:lnTo>
                  <a:lnTo>
                    <a:pt x="535533" y="7315"/>
                  </a:lnTo>
                  <a:lnTo>
                    <a:pt x="490131" y="0"/>
                  </a:lnTo>
                  <a:lnTo>
                    <a:pt x="444741" y="7315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11"/>
                  </a:lnTo>
                  <a:lnTo>
                    <a:pt x="346900" y="154101"/>
                  </a:lnTo>
                  <a:lnTo>
                    <a:pt x="362508" y="221107"/>
                  </a:lnTo>
                  <a:lnTo>
                    <a:pt x="380326" y="263842"/>
                  </a:lnTo>
                  <a:lnTo>
                    <a:pt x="407974" y="308406"/>
                  </a:lnTo>
                  <a:lnTo>
                    <a:pt x="447611" y="350735"/>
                  </a:lnTo>
                  <a:lnTo>
                    <a:pt x="501357" y="386803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10"/>
                  </a:lnTo>
                  <a:lnTo>
                    <a:pt x="533031" y="332409"/>
                  </a:lnTo>
                  <a:lnTo>
                    <a:pt x="526326" y="317779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11"/>
                  </a:lnTo>
                  <a:close/>
                </a:path>
              </a:pathLst>
            </a:custGeom>
            <a:solidFill>
              <a:srgbClr val="241B5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50"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8475472" y="4884730"/>
              <a:ext cx="634365" cy="389889"/>
            </a:xfrm>
            <a:custGeom>
              <a:rect b="b" l="l" r="r" t="t"/>
              <a:pathLst>
                <a:path extrusionOk="0" h="389889" w="634365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37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35"/>
                  </a:lnTo>
                  <a:lnTo>
                    <a:pt x="225780" y="308406"/>
                  </a:lnTo>
                  <a:lnTo>
                    <a:pt x="253441" y="263842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extrusionOk="0" h="389889" w="634365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63" y="7696"/>
                  </a:lnTo>
                  <a:lnTo>
                    <a:pt x="491324" y="0"/>
                  </a:lnTo>
                  <a:lnTo>
                    <a:pt x="445871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43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48" y="284276"/>
                  </a:lnTo>
                  <a:lnTo>
                    <a:pt x="458000" y="301358"/>
                  </a:lnTo>
                  <a:lnTo>
                    <a:pt x="452526" y="317487"/>
                  </a:lnTo>
                  <a:lnTo>
                    <a:pt x="445693" y="332041"/>
                  </a:lnTo>
                  <a:lnTo>
                    <a:pt x="438543" y="344449"/>
                  </a:lnTo>
                  <a:lnTo>
                    <a:pt x="434809" y="353466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02"/>
                  </a:lnTo>
                  <a:lnTo>
                    <a:pt x="530974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50"/>
            </a:p>
          </p:txBody>
        </p:sp>
      </p:grpSp>
      <p:grpSp>
        <p:nvGrpSpPr>
          <p:cNvPr id="502" name="Google Shape;502;p45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503" name="Google Shape;503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Google Shape;505;p45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506" name="Google Shape;50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5" title="Bitkwa-Logo-N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5"/>
          <p:cNvSpPr txBox="1"/>
          <p:nvPr/>
        </p:nvSpPr>
        <p:spPr>
          <a:xfrm>
            <a:off x="508000" y="1438301"/>
            <a:ext cx="3948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Sometimes, it’s risky for one individual to hold all the keys, especially in activist or NGO environments where one arrest or compromised phone could mean losing everything.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5"/>
          <p:cNvSpPr txBox="1"/>
          <p:nvPr/>
        </p:nvSpPr>
        <p:spPr>
          <a:xfrm>
            <a:off x="508000" y="1160225"/>
            <a:ext cx="41010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4. Community Custody Models (Fedimint &amp; Multisig)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5"/>
          <p:cNvSpPr txBox="1"/>
          <p:nvPr/>
        </p:nvSpPr>
        <p:spPr>
          <a:xfrm>
            <a:off x="508000" y="2047852"/>
            <a:ext cx="40248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A. Multisig Wallets 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73B94"/>
                </a:solidFill>
                <a:latin typeface="Montserrat"/>
                <a:ea typeface="Montserrat"/>
                <a:cs typeface="Montserrat"/>
                <a:sym typeface="Montserrat"/>
              </a:rPr>
              <a:t>“Multisig”</a:t>
            </a: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 means multiple signatures are required to move funds. For example, a 2-of-3 setup means 3 people hold keys, and any 2 must agree to send Bitcoin.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Benefits: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Prevents theft or misuse by one person.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Protects against loss (if one key is lost, others can recover funds).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Ideal for team-based funds or NGOs.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Tools: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Sparrow Wallet (desktop)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BlueWallet (mobile multisig)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Nunchuk (user-friendly and collaborative)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5"/>
          <p:cNvSpPr txBox="1"/>
          <p:nvPr/>
        </p:nvSpPr>
        <p:spPr>
          <a:xfrm>
            <a:off x="4682950" y="1160225"/>
            <a:ext cx="4211400" cy="3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B. Fedimint (Federated Custody)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Fedimint allows communities to create their own Bitcoin “mini-bank,” where trusted members (called guardians) collectively manage custody and privacy.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It blends community trust with Bitcoin’s open system.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Advantages: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Combines privacy, accessibility, and collective security.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Protects users who may not yet be ready for full self-custody.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Works well in rural or community-driven Bitcoin circles.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Fedimint turns Bitcoin custody into a shared act of trust, the same way African communities have always done savings.”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gives you power, but with power comes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duty. Responsible use protects not only your money, it protects your movement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58" cy="5143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46"/>
          <p:cNvGrpSpPr/>
          <p:nvPr/>
        </p:nvGrpSpPr>
        <p:grpSpPr>
          <a:xfrm>
            <a:off x="0" y="0"/>
            <a:ext cx="9143611" cy="5143414"/>
            <a:chOff x="0" y="0"/>
            <a:chExt cx="20104685" cy="11309178"/>
          </a:xfrm>
        </p:grpSpPr>
        <p:pic>
          <p:nvPicPr>
            <p:cNvPr id="518" name="Google Shape;518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73454" y="1118980"/>
              <a:ext cx="4630644" cy="307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46"/>
            <p:cNvSpPr/>
            <p:nvPr/>
          </p:nvSpPr>
          <p:spPr>
            <a:xfrm>
              <a:off x="14784020" y="5"/>
              <a:ext cx="5320665" cy="3727450"/>
            </a:xfrm>
            <a:custGeom>
              <a:rect b="b" l="l" r="r" t="t"/>
              <a:pathLst>
                <a:path extrusionOk="0" h="3727450" w="5320665">
                  <a:moveTo>
                    <a:pt x="2548750" y="1518386"/>
                  </a:moveTo>
                  <a:lnTo>
                    <a:pt x="1418158" y="1518386"/>
                  </a:lnTo>
                  <a:lnTo>
                    <a:pt x="1027315" y="1910232"/>
                  </a:lnTo>
                  <a:lnTo>
                    <a:pt x="508774" y="1910232"/>
                  </a:lnTo>
                  <a:lnTo>
                    <a:pt x="507403" y="1903044"/>
                  </a:lnTo>
                  <a:lnTo>
                    <a:pt x="496417" y="1885937"/>
                  </a:lnTo>
                  <a:lnTo>
                    <a:pt x="479958" y="1874431"/>
                  </a:lnTo>
                  <a:lnTo>
                    <a:pt x="459549" y="1870227"/>
                  </a:lnTo>
                  <a:lnTo>
                    <a:pt x="438619" y="1874431"/>
                  </a:lnTo>
                  <a:lnTo>
                    <a:pt x="421487" y="1885873"/>
                  </a:lnTo>
                  <a:lnTo>
                    <a:pt x="409905" y="1902841"/>
                  </a:lnTo>
                  <a:lnTo>
                    <a:pt x="405663" y="1923580"/>
                  </a:lnTo>
                  <a:lnTo>
                    <a:pt x="409892" y="1944077"/>
                  </a:lnTo>
                  <a:lnTo>
                    <a:pt x="421360" y="1960981"/>
                  </a:lnTo>
                  <a:lnTo>
                    <a:pt x="438200" y="1972462"/>
                  </a:lnTo>
                  <a:lnTo>
                    <a:pt x="458546" y="1976704"/>
                  </a:lnTo>
                  <a:lnTo>
                    <a:pt x="479526" y="1972475"/>
                  </a:lnTo>
                  <a:lnTo>
                    <a:pt x="496290" y="1961045"/>
                  </a:lnTo>
                  <a:lnTo>
                    <a:pt x="507390" y="1944281"/>
                  </a:lnTo>
                  <a:lnTo>
                    <a:pt x="508952" y="1936432"/>
                  </a:lnTo>
                  <a:lnTo>
                    <a:pt x="1037691" y="1936432"/>
                  </a:lnTo>
                  <a:lnTo>
                    <a:pt x="1430489" y="1543837"/>
                  </a:lnTo>
                  <a:lnTo>
                    <a:pt x="2548750" y="1543837"/>
                  </a:lnTo>
                  <a:lnTo>
                    <a:pt x="2548750" y="1518386"/>
                  </a:lnTo>
                  <a:close/>
                </a:path>
                <a:path extrusionOk="0" h="3727450" w="5320665">
                  <a:moveTo>
                    <a:pt x="5320068" y="842670"/>
                  </a:moveTo>
                  <a:lnTo>
                    <a:pt x="5061407" y="842670"/>
                  </a:lnTo>
                  <a:lnTo>
                    <a:pt x="4791621" y="573354"/>
                  </a:lnTo>
                  <a:lnTo>
                    <a:pt x="3297351" y="573862"/>
                  </a:lnTo>
                  <a:lnTo>
                    <a:pt x="3298342" y="627227"/>
                  </a:lnTo>
                  <a:lnTo>
                    <a:pt x="4770361" y="625995"/>
                  </a:lnTo>
                  <a:lnTo>
                    <a:pt x="5038674" y="895794"/>
                  </a:lnTo>
                  <a:lnTo>
                    <a:pt x="5320068" y="895794"/>
                  </a:lnTo>
                  <a:lnTo>
                    <a:pt x="5320068" y="842670"/>
                  </a:lnTo>
                  <a:close/>
                </a:path>
                <a:path extrusionOk="0" h="3727450" w="5320665">
                  <a:moveTo>
                    <a:pt x="5320081" y="1032675"/>
                  </a:moveTo>
                  <a:lnTo>
                    <a:pt x="4859312" y="1032675"/>
                  </a:lnTo>
                  <a:lnTo>
                    <a:pt x="4528731" y="1362989"/>
                  </a:lnTo>
                  <a:lnTo>
                    <a:pt x="4383354" y="1362989"/>
                  </a:lnTo>
                  <a:lnTo>
                    <a:pt x="3837927" y="817956"/>
                  </a:lnTo>
                  <a:lnTo>
                    <a:pt x="3144659" y="817956"/>
                  </a:lnTo>
                  <a:lnTo>
                    <a:pt x="2854883" y="1108189"/>
                  </a:lnTo>
                  <a:lnTo>
                    <a:pt x="2531999" y="785342"/>
                  </a:lnTo>
                  <a:lnTo>
                    <a:pt x="2783446" y="785342"/>
                  </a:lnTo>
                  <a:lnTo>
                    <a:pt x="3158744" y="410311"/>
                  </a:lnTo>
                  <a:lnTo>
                    <a:pt x="4380496" y="410311"/>
                  </a:lnTo>
                  <a:lnTo>
                    <a:pt x="4790579" y="0"/>
                  </a:lnTo>
                  <a:lnTo>
                    <a:pt x="4754372" y="0"/>
                  </a:lnTo>
                  <a:lnTo>
                    <a:pt x="4370108" y="383870"/>
                  </a:lnTo>
                  <a:lnTo>
                    <a:pt x="3185210" y="383870"/>
                  </a:lnTo>
                  <a:lnTo>
                    <a:pt x="3460407" y="108877"/>
                  </a:lnTo>
                  <a:lnTo>
                    <a:pt x="4495139" y="108877"/>
                  </a:lnTo>
                  <a:lnTo>
                    <a:pt x="4604067" y="0"/>
                  </a:lnTo>
                  <a:lnTo>
                    <a:pt x="4566412" y="0"/>
                  </a:lnTo>
                  <a:lnTo>
                    <a:pt x="4484243" y="82207"/>
                  </a:lnTo>
                  <a:lnTo>
                    <a:pt x="3449548" y="82207"/>
                  </a:lnTo>
                  <a:lnTo>
                    <a:pt x="3147987" y="383870"/>
                  </a:lnTo>
                  <a:lnTo>
                    <a:pt x="2731071" y="383870"/>
                  </a:lnTo>
                  <a:lnTo>
                    <a:pt x="2347417" y="0"/>
                  </a:lnTo>
                  <a:lnTo>
                    <a:pt x="1782241" y="0"/>
                  </a:lnTo>
                  <a:lnTo>
                    <a:pt x="1781873" y="22898"/>
                  </a:lnTo>
                  <a:lnTo>
                    <a:pt x="2331809" y="21920"/>
                  </a:lnTo>
                  <a:lnTo>
                    <a:pt x="2720200" y="410311"/>
                  </a:lnTo>
                  <a:lnTo>
                    <a:pt x="3121545" y="410311"/>
                  </a:lnTo>
                  <a:lnTo>
                    <a:pt x="2772575" y="759409"/>
                  </a:lnTo>
                  <a:lnTo>
                    <a:pt x="2505938" y="759294"/>
                  </a:lnTo>
                  <a:lnTo>
                    <a:pt x="2289835" y="543217"/>
                  </a:lnTo>
                  <a:lnTo>
                    <a:pt x="1844167" y="542785"/>
                  </a:lnTo>
                  <a:lnTo>
                    <a:pt x="1836978" y="532168"/>
                  </a:lnTo>
                  <a:lnTo>
                    <a:pt x="1820164" y="520915"/>
                  </a:lnTo>
                  <a:lnTo>
                    <a:pt x="1799602" y="516788"/>
                  </a:lnTo>
                  <a:lnTo>
                    <a:pt x="1779054" y="520700"/>
                  </a:lnTo>
                  <a:lnTo>
                    <a:pt x="1762252" y="531990"/>
                  </a:lnTo>
                  <a:lnTo>
                    <a:pt x="1750898" y="548830"/>
                  </a:lnTo>
                  <a:lnTo>
                    <a:pt x="1746745" y="569417"/>
                  </a:lnTo>
                  <a:lnTo>
                    <a:pt x="1750898" y="590143"/>
                  </a:lnTo>
                  <a:lnTo>
                    <a:pt x="1762252" y="606844"/>
                  </a:lnTo>
                  <a:lnTo>
                    <a:pt x="1779054" y="617982"/>
                  </a:lnTo>
                  <a:lnTo>
                    <a:pt x="1799602" y="622046"/>
                  </a:lnTo>
                  <a:lnTo>
                    <a:pt x="1820164" y="617982"/>
                  </a:lnTo>
                  <a:lnTo>
                    <a:pt x="1836978" y="606844"/>
                  </a:lnTo>
                  <a:lnTo>
                    <a:pt x="1848332" y="590143"/>
                  </a:lnTo>
                  <a:lnTo>
                    <a:pt x="1852472" y="569506"/>
                  </a:lnTo>
                  <a:lnTo>
                    <a:pt x="2278938" y="570141"/>
                  </a:lnTo>
                  <a:lnTo>
                    <a:pt x="2468270" y="759282"/>
                  </a:lnTo>
                  <a:lnTo>
                    <a:pt x="1668653" y="758913"/>
                  </a:lnTo>
                  <a:lnTo>
                    <a:pt x="1470520" y="561022"/>
                  </a:lnTo>
                  <a:lnTo>
                    <a:pt x="643813" y="561022"/>
                  </a:lnTo>
                  <a:lnTo>
                    <a:pt x="643813" y="586714"/>
                  </a:lnTo>
                  <a:lnTo>
                    <a:pt x="1458683" y="586714"/>
                  </a:lnTo>
                  <a:lnTo>
                    <a:pt x="1657337" y="785342"/>
                  </a:lnTo>
                  <a:lnTo>
                    <a:pt x="2494369" y="785342"/>
                  </a:lnTo>
                  <a:lnTo>
                    <a:pt x="2836253" y="1126858"/>
                  </a:lnTo>
                  <a:lnTo>
                    <a:pt x="2661412" y="1301978"/>
                  </a:lnTo>
                  <a:lnTo>
                    <a:pt x="2573426" y="1301940"/>
                  </a:lnTo>
                  <a:lnTo>
                    <a:pt x="2171738" y="900226"/>
                  </a:lnTo>
                  <a:lnTo>
                    <a:pt x="1225461" y="900226"/>
                  </a:lnTo>
                  <a:lnTo>
                    <a:pt x="1226439" y="952855"/>
                  </a:lnTo>
                  <a:lnTo>
                    <a:pt x="2149970" y="952855"/>
                  </a:lnTo>
                  <a:lnTo>
                    <a:pt x="2499004" y="1301902"/>
                  </a:lnTo>
                  <a:lnTo>
                    <a:pt x="1078166" y="1301216"/>
                  </a:lnTo>
                  <a:lnTo>
                    <a:pt x="809891" y="1570291"/>
                  </a:lnTo>
                  <a:lnTo>
                    <a:pt x="449173" y="1570291"/>
                  </a:lnTo>
                  <a:lnTo>
                    <a:pt x="450151" y="1623644"/>
                  </a:lnTo>
                  <a:lnTo>
                    <a:pt x="831596" y="1623644"/>
                  </a:lnTo>
                  <a:lnTo>
                    <a:pt x="1100442" y="1354594"/>
                  </a:lnTo>
                  <a:lnTo>
                    <a:pt x="2551709" y="1354594"/>
                  </a:lnTo>
                  <a:lnTo>
                    <a:pt x="2948495" y="1751380"/>
                  </a:lnTo>
                  <a:lnTo>
                    <a:pt x="3461461" y="1751380"/>
                  </a:lnTo>
                  <a:lnTo>
                    <a:pt x="3611118" y="1900859"/>
                  </a:lnTo>
                  <a:lnTo>
                    <a:pt x="4210507" y="1900859"/>
                  </a:lnTo>
                  <a:lnTo>
                    <a:pt x="4378261" y="2068614"/>
                  </a:lnTo>
                  <a:lnTo>
                    <a:pt x="3354654" y="2068614"/>
                  </a:lnTo>
                  <a:lnTo>
                    <a:pt x="3001784" y="2422169"/>
                  </a:lnTo>
                  <a:lnTo>
                    <a:pt x="2624823" y="2422169"/>
                  </a:lnTo>
                  <a:lnTo>
                    <a:pt x="2219134" y="2015998"/>
                  </a:lnTo>
                  <a:lnTo>
                    <a:pt x="1799628" y="2015998"/>
                  </a:lnTo>
                  <a:lnTo>
                    <a:pt x="1799107" y="2042160"/>
                  </a:lnTo>
                  <a:lnTo>
                    <a:pt x="2208758" y="2042160"/>
                  </a:lnTo>
                  <a:lnTo>
                    <a:pt x="2614460" y="2448344"/>
                  </a:lnTo>
                  <a:lnTo>
                    <a:pt x="2975660" y="2448344"/>
                  </a:lnTo>
                  <a:lnTo>
                    <a:pt x="2843733" y="2580538"/>
                  </a:lnTo>
                  <a:lnTo>
                    <a:pt x="2166086" y="2580538"/>
                  </a:lnTo>
                  <a:lnTo>
                    <a:pt x="1901431" y="2315921"/>
                  </a:lnTo>
                  <a:lnTo>
                    <a:pt x="250012" y="2315921"/>
                  </a:lnTo>
                  <a:lnTo>
                    <a:pt x="0" y="2566466"/>
                  </a:lnTo>
                  <a:lnTo>
                    <a:pt x="18275" y="2585758"/>
                  </a:lnTo>
                  <a:lnTo>
                    <a:pt x="261391" y="2343099"/>
                  </a:lnTo>
                  <a:lnTo>
                    <a:pt x="1891550" y="2343099"/>
                  </a:lnTo>
                  <a:lnTo>
                    <a:pt x="2128875" y="2580538"/>
                  </a:lnTo>
                  <a:lnTo>
                    <a:pt x="1455699" y="2580538"/>
                  </a:lnTo>
                  <a:lnTo>
                    <a:pt x="1455699" y="2606738"/>
                  </a:lnTo>
                  <a:lnTo>
                    <a:pt x="2155545" y="2607233"/>
                  </a:lnTo>
                  <a:lnTo>
                    <a:pt x="3099206" y="3551288"/>
                  </a:lnTo>
                  <a:lnTo>
                    <a:pt x="4025696" y="3550513"/>
                  </a:lnTo>
                  <a:lnTo>
                    <a:pt x="4202112" y="3726916"/>
                  </a:lnTo>
                  <a:lnTo>
                    <a:pt x="5320068" y="3727412"/>
                  </a:lnTo>
                  <a:lnTo>
                    <a:pt x="5320068" y="3701199"/>
                  </a:lnTo>
                  <a:lnTo>
                    <a:pt x="4212475" y="3701199"/>
                  </a:lnTo>
                  <a:lnTo>
                    <a:pt x="4036580" y="3524821"/>
                  </a:lnTo>
                  <a:lnTo>
                    <a:pt x="3110560" y="3524821"/>
                  </a:lnTo>
                  <a:lnTo>
                    <a:pt x="2192807" y="2607259"/>
                  </a:lnTo>
                  <a:lnTo>
                    <a:pt x="2855099" y="2607703"/>
                  </a:lnTo>
                  <a:lnTo>
                    <a:pt x="3014370" y="2448344"/>
                  </a:lnTo>
                  <a:lnTo>
                    <a:pt x="3646703" y="2448344"/>
                  </a:lnTo>
                  <a:lnTo>
                    <a:pt x="4220388" y="3021304"/>
                  </a:lnTo>
                  <a:lnTo>
                    <a:pt x="5320068" y="3021304"/>
                  </a:lnTo>
                  <a:lnTo>
                    <a:pt x="5320068" y="2995091"/>
                  </a:lnTo>
                  <a:lnTo>
                    <a:pt x="4230255" y="2995091"/>
                  </a:lnTo>
                  <a:lnTo>
                    <a:pt x="3657079" y="2422169"/>
                  </a:lnTo>
                  <a:lnTo>
                    <a:pt x="3040532" y="2422169"/>
                  </a:lnTo>
                  <a:lnTo>
                    <a:pt x="3367011" y="2095525"/>
                  </a:lnTo>
                  <a:lnTo>
                    <a:pt x="4405173" y="2095525"/>
                  </a:lnTo>
                  <a:lnTo>
                    <a:pt x="4683404" y="2373744"/>
                  </a:lnTo>
                  <a:lnTo>
                    <a:pt x="5142446" y="2373744"/>
                  </a:lnTo>
                  <a:lnTo>
                    <a:pt x="5142446" y="2346553"/>
                  </a:lnTo>
                  <a:lnTo>
                    <a:pt x="4693272" y="2346553"/>
                  </a:lnTo>
                  <a:lnTo>
                    <a:pt x="4442244" y="2095525"/>
                  </a:lnTo>
                  <a:lnTo>
                    <a:pt x="5200751" y="2095525"/>
                  </a:lnTo>
                  <a:lnTo>
                    <a:pt x="5320068" y="1976056"/>
                  </a:lnTo>
                  <a:lnTo>
                    <a:pt x="5320068" y="1937702"/>
                  </a:lnTo>
                  <a:lnTo>
                    <a:pt x="5188877" y="2068614"/>
                  </a:lnTo>
                  <a:lnTo>
                    <a:pt x="4415333" y="2068614"/>
                  </a:lnTo>
                  <a:lnTo>
                    <a:pt x="4221391" y="1874659"/>
                  </a:lnTo>
                  <a:lnTo>
                    <a:pt x="3621494" y="1874659"/>
                  </a:lnTo>
                  <a:lnTo>
                    <a:pt x="3498189" y="1751380"/>
                  </a:lnTo>
                  <a:lnTo>
                    <a:pt x="4686363" y="1751380"/>
                  </a:lnTo>
                  <a:lnTo>
                    <a:pt x="4691723" y="1746021"/>
                  </a:lnTo>
                  <a:lnTo>
                    <a:pt x="4823739" y="1877885"/>
                  </a:lnTo>
                  <a:lnTo>
                    <a:pt x="5293652" y="1877885"/>
                  </a:lnTo>
                  <a:lnTo>
                    <a:pt x="5320081" y="1851660"/>
                  </a:lnTo>
                  <a:lnTo>
                    <a:pt x="5320081" y="1777746"/>
                  </a:lnTo>
                  <a:lnTo>
                    <a:pt x="5272887" y="1825244"/>
                  </a:lnTo>
                  <a:lnTo>
                    <a:pt x="4845964" y="1825244"/>
                  </a:lnTo>
                  <a:lnTo>
                    <a:pt x="4729162" y="1708543"/>
                  </a:lnTo>
                  <a:lnTo>
                    <a:pt x="5058448" y="1379054"/>
                  </a:lnTo>
                  <a:lnTo>
                    <a:pt x="5320068" y="1379054"/>
                  </a:lnTo>
                  <a:lnTo>
                    <a:pt x="5320068" y="1325803"/>
                  </a:lnTo>
                  <a:lnTo>
                    <a:pt x="5036693" y="1325943"/>
                  </a:lnTo>
                  <a:lnTo>
                    <a:pt x="4691494" y="1670900"/>
                  </a:lnTo>
                  <a:lnTo>
                    <a:pt x="4644415" y="1623860"/>
                  </a:lnTo>
                  <a:lnTo>
                    <a:pt x="4644415" y="1698752"/>
                  </a:lnTo>
                  <a:lnTo>
                    <a:pt x="3445548" y="1698752"/>
                  </a:lnTo>
                  <a:lnTo>
                    <a:pt x="3408781" y="1661998"/>
                  </a:lnTo>
                  <a:lnTo>
                    <a:pt x="3408781" y="1698752"/>
                  </a:lnTo>
                  <a:lnTo>
                    <a:pt x="2970238" y="1698752"/>
                  </a:lnTo>
                  <a:lnTo>
                    <a:pt x="2626080" y="1354594"/>
                  </a:lnTo>
                  <a:lnTo>
                    <a:pt x="2683624" y="1354594"/>
                  </a:lnTo>
                  <a:lnTo>
                    <a:pt x="2874022" y="1164590"/>
                  </a:lnTo>
                  <a:lnTo>
                    <a:pt x="3408781" y="1698752"/>
                  </a:lnTo>
                  <a:lnTo>
                    <a:pt x="3408781" y="1661998"/>
                  </a:lnTo>
                  <a:lnTo>
                    <a:pt x="2892666" y="1145971"/>
                  </a:lnTo>
                  <a:lnTo>
                    <a:pt x="3166884" y="872312"/>
                  </a:lnTo>
                  <a:lnTo>
                    <a:pt x="3817162" y="872312"/>
                  </a:lnTo>
                  <a:lnTo>
                    <a:pt x="4308322" y="1362989"/>
                  </a:lnTo>
                  <a:lnTo>
                    <a:pt x="3476218" y="1362989"/>
                  </a:lnTo>
                  <a:lnTo>
                    <a:pt x="3476218" y="1389418"/>
                  </a:lnTo>
                  <a:lnTo>
                    <a:pt x="4334383" y="1389037"/>
                  </a:lnTo>
                  <a:lnTo>
                    <a:pt x="4644415" y="1698752"/>
                  </a:lnTo>
                  <a:lnTo>
                    <a:pt x="4644415" y="1623860"/>
                  </a:lnTo>
                  <a:lnTo>
                    <a:pt x="4409389" y="1388999"/>
                  </a:lnTo>
                  <a:lnTo>
                    <a:pt x="4539602" y="1388935"/>
                  </a:lnTo>
                  <a:lnTo>
                    <a:pt x="4870678" y="1059332"/>
                  </a:lnTo>
                  <a:lnTo>
                    <a:pt x="5320081" y="1059332"/>
                  </a:lnTo>
                  <a:lnTo>
                    <a:pt x="5320081" y="103267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20" name="Google Shape;520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79400" y="1477134"/>
              <a:ext cx="107221" cy="106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46"/>
            <p:cNvSpPr/>
            <p:nvPr/>
          </p:nvSpPr>
          <p:spPr>
            <a:xfrm>
              <a:off x="16539164" y="1970778"/>
              <a:ext cx="106044" cy="107314"/>
            </a:xfrm>
            <a:custGeom>
              <a:rect b="b" l="l" r="r" t="t"/>
              <a:pathLst>
                <a:path extrusionOk="0" h="107314" w="106044">
                  <a:moveTo>
                    <a:pt x="52375" y="0"/>
                  </a:moveTo>
                  <a:lnTo>
                    <a:pt x="32036" y="4804"/>
                  </a:lnTo>
                  <a:lnTo>
                    <a:pt x="15636" y="16420"/>
                  </a:lnTo>
                  <a:lnTo>
                    <a:pt x="4512" y="33413"/>
                  </a:lnTo>
                  <a:lnTo>
                    <a:pt x="0" y="54343"/>
                  </a:lnTo>
                  <a:lnTo>
                    <a:pt x="4584" y="74875"/>
                  </a:lnTo>
                  <a:lnTo>
                    <a:pt x="15829" y="91601"/>
                  </a:lnTo>
                  <a:lnTo>
                    <a:pt x="32252" y="102858"/>
                  </a:lnTo>
                  <a:lnTo>
                    <a:pt x="52375" y="106981"/>
                  </a:lnTo>
                  <a:lnTo>
                    <a:pt x="72819" y="102986"/>
                  </a:lnTo>
                  <a:lnTo>
                    <a:pt x="89824" y="91901"/>
                  </a:lnTo>
                  <a:lnTo>
                    <a:pt x="101449" y="75074"/>
                  </a:lnTo>
                  <a:lnTo>
                    <a:pt x="105755" y="53851"/>
                  </a:lnTo>
                  <a:lnTo>
                    <a:pt x="101583" y="33033"/>
                  </a:lnTo>
                  <a:lnTo>
                    <a:pt x="90181" y="15900"/>
                  </a:lnTo>
                  <a:lnTo>
                    <a:pt x="73221" y="4279"/>
                  </a:lnTo>
                  <a:lnTo>
                    <a:pt x="52375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22" name="Google Shape;522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36518" y="2289252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932269" y="1826247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592922" y="980037"/>
              <a:ext cx="106248" cy="105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457280" y="344332"/>
              <a:ext cx="105253" cy="105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211817" y="1314321"/>
              <a:ext cx="104269" cy="10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4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389718" y="2379675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46"/>
            <p:cNvSpPr/>
            <p:nvPr/>
          </p:nvSpPr>
          <p:spPr>
            <a:xfrm>
              <a:off x="18956001" y="2942007"/>
              <a:ext cx="107315" cy="106680"/>
            </a:xfrm>
            <a:custGeom>
              <a:rect b="b" l="l" r="r" t="t"/>
              <a:pathLst>
                <a:path extrusionOk="0" h="106680" w="107315">
                  <a:moveTo>
                    <a:pt x="53359" y="0"/>
                  </a:moveTo>
                  <a:lnTo>
                    <a:pt x="32724" y="4095"/>
                  </a:lnTo>
                  <a:lnTo>
                    <a:pt x="15748" y="15345"/>
                  </a:lnTo>
                  <a:lnTo>
                    <a:pt x="4238" y="32194"/>
                  </a:lnTo>
                  <a:lnTo>
                    <a:pt x="0" y="53087"/>
                  </a:lnTo>
                  <a:lnTo>
                    <a:pt x="4230" y="73748"/>
                  </a:lnTo>
                  <a:lnTo>
                    <a:pt x="15685" y="90728"/>
                  </a:lnTo>
                  <a:lnTo>
                    <a:pt x="32512" y="102233"/>
                  </a:lnTo>
                  <a:lnTo>
                    <a:pt x="52857" y="106467"/>
                  </a:lnTo>
                  <a:lnTo>
                    <a:pt x="73431" y="102367"/>
                  </a:lnTo>
                  <a:lnTo>
                    <a:pt x="90346" y="91086"/>
                  </a:lnTo>
                  <a:lnTo>
                    <a:pt x="101982" y="74150"/>
                  </a:lnTo>
                  <a:lnTo>
                    <a:pt x="106719" y="53087"/>
                  </a:lnTo>
                  <a:lnTo>
                    <a:pt x="101990" y="32604"/>
                  </a:lnTo>
                  <a:lnTo>
                    <a:pt x="90409" y="15710"/>
                  </a:lnTo>
                  <a:lnTo>
                    <a:pt x="73643" y="4232"/>
                  </a:lnTo>
                  <a:lnTo>
                    <a:pt x="53359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29" name="Google Shape;529;p4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726693" y="2527417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46"/>
            <p:cNvSpPr/>
            <p:nvPr/>
          </p:nvSpPr>
          <p:spPr>
            <a:xfrm>
              <a:off x="16196259" y="2293943"/>
              <a:ext cx="3748405" cy="349250"/>
            </a:xfrm>
            <a:custGeom>
              <a:rect b="b" l="l" r="r" t="t"/>
              <a:pathLst>
                <a:path extrusionOk="0" h="349250" w="3748405">
                  <a:moveTo>
                    <a:pt x="105244" y="295757"/>
                  </a:moveTo>
                  <a:lnTo>
                    <a:pt x="101066" y="274840"/>
                  </a:lnTo>
                  <a:lnTo>
                    <a:pt x="89662" y="257987"/>
                  </a:lnTo>
                  <a:lnTo>
                    <a:pt x="72707" y="246735"/>
                  </a:lnTo>
                  <a:lnTo>
                    <a:pt x="51854" y="242633"/>
                  </a:lnTo>
                  <a:lnTo>
                    <a:pt x="31318" y="246735"/>
                  </a:lnTo>
                  <a:lnTo>
                    <a:pt x="14605" y="257987"/>
                  </a:lnTo>
                  <a:lnTo>
                    <a:pt x="3568" y="274840"/>
                  </a:lnTo>
                  <a:lnTo>
                    <a:pt x="0" y="295757"/>
                  </a:lnTo>
                  <a:lnTo>
                    <a:pt x="4000" y="316382"/>
                  </a:lnTo>
                  <a:lnTo>
                    <a:pt x="14998" y="333349"/>
                  </a:lnTo>
                  <a:lnTo>
                    <a:pt x="31457" y="344855"/>
                  </a:lnTo>
                  <a:lnTo>
                    <a:pt x="51854" y="349084"/>
                  </a:lnTo>
                  <a:lnTo>
                    <a:pt x="72771" y="344335"/>
                  </a:lnTo>
                  <a:lnTo>
                    <a:pt x="89852" y="332892"/>
                  </a:lnTo>
                  <a:lnTo>
                    <a:pt x="101282" y="316217"/>
                  </a:lnTo>
                  <a:lnTo>
                    <a:pt x="105244" y="295757"/>
                  </a:lnTo>
                  <a:close/>
                </a:path>
                <a:path extrusionOk="0" h="349250" w="3748405">
                  <a:moveTo>
                    <a:pt x="3747986" y="52628"/>
                  </a:moveTo>
                  <a:lnTo>
                    <a:pt x="3743820" y="32626"/>
                  </a:lnTo>
                  <a:lnTo>
                    <a:pt x="3732428" y="15849"/>
                  </a:lnTo>
                  <a:lnTo>
                    <a:pt x="3715474" y="4292"/>
                  </a:lnTo>
                  <a:lnTo>
                    <a:pt x="3694633" y="0"/>
                  </a:lnTo>
                  <a:lnTo>
                    <a:pt x="3674275" y="4292"/>
                  </a:lnTo>
                  <a:lnTo>
                    <a:pt x="3657435" y="15849"/>
                  </a:lnTo>
                  <a:lnTo>
                    <a:pt x="3645979" y="32626"/>
                  </a:lnTo>
                  <a:lnTo>
                    <a:pt x="3641737" y="52628"/>
                  </a:lnTo>
                  <a:lnTo>
                    <a:pt x="3645979" y="73406"/>
                  </a:lnTo>
                  <a:lnTo>
                    <a:pt x="3657435" y="90271"/>
                  </a:lnTo>
                  <a:lnTo>
                    <a:pt x="3674275" y="101714"/>
                  </a:lnTo>
                  <a:lnTo>
                    <a:pt x="3694633" y="106248"/>
                  </a:lnTo>
                  <a:lnTo>
                    <a:pt x="3715474" y="101930"/>
                  </a:lnTo>
                  <a:lnTo>
                    <a:pt x="3732428" y="90271"/>
                  </a:lnTo>
                  <a:lnTo>
                    <a:pt x="3743820" y="73202"/>
                  </a:lnTo>
                  <a:lnTo>
                    <a:pt x="3747986" y="52628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31" name="Google Shape;531;p4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092241" y="2029340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4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186121" y="43170"/>
              <a:ext cx="105755" cy="105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4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106696" y="344332"/>
              <a:ext cx="104761" cy="105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46"/>
            <p:cNvSpPr/>
            <p:nvPr/>
          </p:nvSpPr>
          <p:spPr>
            <a:xfrm>
              <a:off x="15388335" y="520741"/>
              <a:ext cx="106044" cy="106679"/>
            </a:xfrm>
            <a:custGeom>
              <a:rect b="b" l="l" r="r" t="t"/>
              <a:pathLst>
                <a:path extrusionOk="0" h="106679" w="106044">
                  <a:moveTo>
                    <a:pt x="52867" y="0"/>
                  </a:moveTo>
                  <a:lnTo>
                    <a:pt x="32029" y="4263"/>
                  </a:lnTo>
                  <a:lnTo>
                    <a:pt x="15125" y="15754"/>
                  </a:lnTo>
                  <a:lnTo>
                    <a:pt x="3875" y="32525"/>
                  </a:lnTo>
                  <a:lnTo>
                    <a:pt x="0" y="52626"/>
                  </a:lnTo>
                  <a:lnTo>
                    <a:pt x="4091" y="73334"/>
                  </a:lnTo>
                  <a:lnTo>
                    <a:pt x="15317" y="90480"/>
                  </a:lnTo>
                  <a:lnTo>
                    <a:pt x="32101" y="102161"/>
                  </a:lnTo>
                  <a:lnTo>
                    <a:pt x="52867" y="106478"/>
                  </a:lnTo>
                  <a:lnTo>
                    <a:pt x="73429" y="102169"/>
                  </a:lnTo>
                  <a:lnTo>
                    <a:pt x="90243" y="90541"/>
                  </a:lnTo>
                  <a:lnTo>
                    <a:pt x="101591" y="73542"/>
                  </a:lnTo>
                  <a:lnTo>
                    <a:pt x="105755" y="53118"/>
                  </a:lnTo>
                  <a:lnTo>
                    <a:pt x="101591" y="32802"/>
                  </a:lnTo>
                  <a:lnTo>
                    <a:pt x="90243" y="16000"/>
                  </a:lnTo>
                  <a:lnTo>
                    <a:pt x="73429" y="4478"/>
                  </a:lnTo>
                  <a:lnTo>
                    <a:pt x="52867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35" name="Google Shape;535;p4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939813" y="851068"/>
              <a:ext cx="150183" cy="15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8013673" y="527915"/>
              <a:ext cx="149231" cy="149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4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495579" y="530372"/>
              <a:ext cx="149231" cy="150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4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149658" y="1526298"/>
              <a:ext cx="150738" cy="149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46"/>
            <p:cNvSpPr/>
            <p:nvPr/>
          </p:nvSpPr>
          <p:spPr>
            <a:xfrm>
              <a:off x="20062594" y="0"/>
              <a:ext cx="41909" cy="34290"/>
            </a:xfrm>
            <a:custGeom>
              <a:rect b="b" l="l" r="r" t="t"/>
              <a:pathLst>
                <a:path extrusionOk="0" h="34290" w="41909">
                  <a:moveTo>
                    <a:pt x="29510" y="0"/>
                  </a:moveTo>
                  <a:lnTo>
                    <a:pt x="0" y="0"/>
                  </a:lnTo>
                  <a:lnTo>
                    <a:pt x="7541" y="11233"/>
                  </a:lnTo>
                  <a:lnTo>
                    <a:pt x="41504" y="34101"/>
                  </a:lnTo>
                  <a:lnTo>
                    <a:pt x="41504" y="8087"/>
                  </a:lnTo>
                  <a:lnTo>
                    <a:pt x="29510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40" name="Google Shape;540;p4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43840" y="0"/>
              <a:ext cx="249510" cy="127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p46"/>
            <p:cNvSpPr/>
            <p:nvPr/>
          </p:nvSpPr>
          <p:spPr>
            <a:xfrm>
              <a:off x="15062212" y="5"/>
              <a:ext cx="4950459" cy="3126105"/>
            </a:xfrm>
            <a:custGeom>
              <a:rect b="b" l="l" r="r" t="t"/>
              <a:pathLst>
                <a:path extrusionOk="0" h="3126105" w="4950459">
                  <a:moveTo>
                    <a:pt x="291045" y="1929752"/>
                  </a:moveTo>
                  <a:lnTo>
                    <a:pt x="283210" y="1888642"/>
                  </a:lnTo>
                  <a:lnTo>
                    <a:pt x="272732" y="1873034"/>
                  </a:lnTo>
                  <a:lnTo>
                    <a:pt x="272732" y="1929752"/>
                  </a:lnTo>
                  <a:lnTo>
                    <a:pt x="265963" y="1963851"/>
                  </a:lnTo>
                  <a:lnTo>
                    <a:pt x="247434" y="1991804"/>
                  </a:lnTo>
                  <a:lnTo>
                    <a:pt x="219824" y="2010537"/>
                  </a:lnTo>
                  <a:lnTo>
                    <a:pt x="185801" y="2016975"/>
                  </a:lnTo>
                  <a:lnTo>
                    <a:pt x="151269" y="2010537"/>
                  </a:lnTo>
                  <a:lnTo>
                    <a:pt x="123469" y="1991804"/>
                  </a:lnTo>
                  <a:lnTo>
                    <a:pt x="104825" y="1963851"/>
                  </a:lnTo>
                  <a:lnTo>
                    <a:pt x="97815" y="1929752"/>
                  </a:lnTo>
                  <a:lnTo>
                    <a:pt x="104686" y="1895868"/>
                  </a:lnTo>
                  <a:lnTo>
                    <a:pt x="123469" y="1868055"/>
                  </a:lnTo>
                  <a:lnTo>
                    <a:pt x="151422" y="1849234"/>
                  </a:lnTo>
                  <a:lnTo>
                    <a:pt x="185801" y="1842300"/>
                  </a:lnTo>
                  <a:lnTo>
                    <a:pt x="220167" y="1849234"/>
                  </a:lnTo>
                  <a:lnTo>
                    <a:pt x="219925" y="1849234"/>
                  </a:lnTo>
                  <a:lnTo>
                    <a:pt x="247434" y="1867865"/>
                  </a:lnTo>
                  <a:lnTo>
                    <a:pt x="265963" y="1895665"/>
                  </a:lnTo>
                  <a:lnTo>
                    <a:pt x="272732" y="1929752"/>
                  </a:lnTo>
                  <a:lnTo>
                    <a:pt x="272732" y="1873034"/>
                  </a:lnTo>
                  <a:lnTo>
                    <a:pt x="260654" y="1855025"/>
                  </a:lnTo>
                  <a:lnTo>
                    <a:pt x="241769" y="1842300"/>
                  </a:lnTo>
                  <a:lnTo>
                    <a:pt x="226974" y="1832343"/>
                  </a:lnTo>
                  <a:lnTo>
                    <a:pt x="185801" y="1824024"/>
                  </a:lnTo>
                  <a:lnTo>
                    <a:pt x="144589" y="1832343"/>
                  </a:lnTo>
                  <a:lnTo>
                    <a:pt x="110807" y="1855025"/>
                  </a:lnTo>
                  <a:lnTo>
                    <a:pt x="87947" y="1888642"/>
                  </a:lnTo>
                  <a:lnTo>
                    <a:pt x="79540" y="1929752"/>
                  </a:lnTo>
                  <a:lnTo>
                    <a:pt x="87947" y="1971001"/>
                  </a:lnTo>
                  <a:lnTo>
                    <a:pt x="110807" y="2005152"/>
                  </a:lnTo>
                  <a:lnTo>
                    <a:pt x="144589" y="2028405"/>
                  </a:lnTo>
                  <a:lnTo>
                    <a:pt x="185801" y="2037003"/>
                  </a:lnTo>
                  <a:lnTo>
                    <a:pt x="226618" y="2028405"/>
                  </a:lnTo>
                  <a:lnTo>
                    <a:pt x="243065" y="2016975"/>
                  </a:lnTo>
                  <a:lnTo>
                    <a:pt x="260096" y="2005152"/>
                  </a:lnTo>
                  <a:lnTo>
                    <a:pt x="282727" y="1971001"/>
                  </a:lnTo>
                  <a:lnTo>
                    <a:pt x="291045" y="1929752"/>
                  </a:lnTo>
                  <a:close/>
                </a:path>
                <a:path extrusionOk="0" h="3126105" w="4950459">
                  <a:moveTo>
                    <a:pt x="334530" y="1609318"/>
                  </a:moveTo>
                  <a:lnTo>
                    <a:pt x="328599" y="1565821"/>
                  </a:lnTo>
                  <a:lnTo>
                    <a:pt x="328536" y="1565338"/>
                  </a:lnTo>
                  <a:lnTo>
                    <a:pt x="311632" y="1525473"/>
                  </a:lnTo>
                  <a:lnTo>
                    <a:pt x="305879" y="1518005"/>
                  </a:lnTo>
                  <a:lnTo>
                    <a:pt x="305879" y="1609318"/>
                  </a:lnTo>
                  <a:lnTo>
                    <a:pt x="298742" y="1653527"/>
                  </a:lnTo>
                  <a:lnTo>
                    <a:pt x="278917" y="1691855"/>
                  </a:lnTo>
                  <a:lnTo>
                    <a:pt x="248780" y="1722043"/>
                  </a:lnTo>
                  <a:lnTo>
                    <a:pt x="210705" y="1741805"/>
                  </a:lnTo>
                  <a:lnTo>
                    <a:pt x="167043" y="1748904"/>
                  </a:lnTo>
                  <a:lnTo>
                    <a:pt x="122936" y="1741805"/>
                  </a:lnTo>
                  <a:lnTo>
                    <a:pt x="84670" y="1722043"/>
                  </a:lnTo>
                  <a:lnTo>
                    <a:pt x="54533" y="1691855"/>
                  </a:lnTo>
                  <a:lnTo>
                    <a:pt x="34772" y="1653527"/>
                  </a:lnTo>
                  <a:lnTo>
                    <a:pt x="27686" y="1609318"/>
                  </a:lnTo>
                  <a:lnTo>
                    <a:pt x="34772" y="1565821"/>
                  </a:lnTo>
                  <a:lnTo>
                    <a:pt x="54533" y="1527937"/>
                  </a:lnTo>
                  <a:lnTo>
                    <a:pt x="84670" y="1497977"/>
                  </a:lnTo>
                  <a:lnTo>
                    <a:pt x="122936" y="1478280"/>
                  </a:lnTo>
                  <a:lnTo>
                    <a:pt x="167043" y="1471206"/>
                  </a:lnTo>
                  <a:lnTo>
                    <a:pt x="210705" y="1478280"/>
                  </a:lnTo>
                  <a:lnTo>
                    <a:pt x="248780" y="1497977"/>
                  </a:lnTo>
                  <a:lnTo>
                    <a:pt x="278917" y="1527937"/>
                  </a:lnTo>
                  <a:lnTo>
                    <a:pt x="298742" y="1565821"/>
                  </a:lnTo>
                  <a:lnTo>
                    <a:pt x="305879" y="1609318"/>
                  </a:lnTo>
                  <a:lnTo>
                    <a:pt x="305879" y="1518005"/>
                  </a:lnTo>
                  <a:lnTo>
                    <a:pt x="285432" y="1491462"/>
                  </a:lnTo>
                  <a:lnTo>
                    <a:pt x="259448" y="1471206"/>
                  </a:lnTo>
                  <a:lnTo>
                    <a:pt x="251523" y="1465021"/>
                  </a:lnTo>
                  <a:lnTo>
                    <a:pt x="211531" y="1447901"/>
                  </a:lnTo>
                  <a:lnTo>
                    <a:pt x="167043" y="1441805"/>
                  </a:lnTo>
                  <a:lnTo>
                    <a:pt x="122745" y="1447901"/>
                  </a:lnTo>
                  <a:lnTo>
                    <a:pt x="82880" y="1465021"/>
                  </a:lnTo>
                  <a:lnTo>
                    <a:pt x="49047" y="1491462"/>
                  </a:lnTo>
                  <a:lnTo>
                    <a:pt x="22885" y="1525473"/>
                  </a:lnTo>
                  <a:lnTo>
                    <a:pt x="5994" y="1565338"/>
                  </a:lnTo>
                  <a:lnTo>
                    <a:pt x="0" y="1609318"/>
                  </a:lnTo>
                  <a:lnTo>
                    <a:pt x="5524" y="1653527"/>
                  </a:lnTo>
                  <a:lnTo>
                    <a:pt x="21272" y="1691855"/>
                  </a:lnTo>
                  <a:lnTo>
                    <a:pt x="48590" y="1728431"/>
                  </a:lnTo>
                  <a:lnTo>
                    <a:pt x="82677" y="1754619"/>
                  </a:lnTo>
                  <a:lnTo>
                    <a:pt x="122694" y="1771446"/>
                  </a:lnTo>
                  <a:lnTo>
                    <a:pt x="123126" y="1771446"/>
                  </a:lnTo>
                  <a:lnTo>
                    <a:pt x="167043" y="1777314"/>
                  </a:lnTo>
                  <a:lnTo>
                    <a:pt x="211531" y="1771446"/>
                  </a:lnTo>
                  <a:lnTo>
                    <a:pt x="251523" y="1754619"/>
                  </a:lnTo>
                  <a:lnTo>
                    <a:pt x="285432" y="1728431"/>
                  </a:lnTo>
                  <a:lnTo>
                    <a:pt x="311632" y="1694434"/>
                  </a:lnTo>
                  <a:lnTo>
                    <a:pt x="328536" y="1654200"/>
                  </a:lnTo>
                  <a:lnTo>
                    <a:pt x="334530" y="1609318"/>
                  </a:lnTo>
                  <a:close/>
                </a:path>
                <a:path extrusionOk="0" h="3126105" w="4950459">
                  <a:moveTo>
                    <a:pt x="482777" y="569150"/>
                  </a:moveTo>
                  <a:lnTo>
                    <a:pt x="474002" y="527964"/>
                  </a:lnTo>
                  <a:lnTo>
                    <a:pt x="464527" y="513905"/>
                  </a:lnTo>
                  <a:lnTo>
                    <a:pt x="464527" y="569150"/>
                  </a:lnTo>
                  <a:lnTo>
                    <a:pt x="457708" y="603338"/>
                  </a:lnTo>
                  <a:lnTo>
                    <a:pt x="457644" y="603643"/>
                  </a:lnTo>
                  <a:lnTo>
                    <a:pt x="438912" y="631240"/>
                  </a:lnTo>
                  <a:lnTo>
                    <a:pt x="438810" y="631393"/>
                  </a:lnTo>
                  <a:lnTo>
                    <a:pt x="410705" y="650011"/>
                  </a:lnTo>
                  <a:lnTo>
                    <a:pt x="376008" y="657123"/>
                  </a:lnTo>
                  <a:lnTo>
                    <a:pt x="342049" y="650163"/>
                  </a:lnTo>
                  <a:lnTo>
                    <a:pt x="314007" y="631240"/>
                  </a:lnTo>
                  <a:lnTo>
                    <a:pt x="294868" y="603338"/>
                  </a:lnTo>
                  <a:lnTo>
                    <a:pt x="287566" y="569417"/>
                  </a:lnTo>
                  <a:lnTo>
                    <a:pt x="294792" y="535101"/>
                  </a:lnTo>
                  <a:lnTo>
                    <a:pt x="313817" y="507060"/>
                  </a:lnTo>
                  <a:lnTo>
                    <a:pt x="341833" y="488149"/>
                  </a:lnTo>
                  <a:lnTo>
                    <a:pt x="376008" y="481203"/>
                  </a:lnTo>
                  <a:lnTo>
                    <a:pt x="410489" y="488149"/>
                  </a:lnTo>
                  <a:lnTo>
                    <a:pt x="438632" y="507060"/>
                  </a:lnTo>
                  <a:lnTo>
                    <a:pt x="452805" y="527964"/>
                  </a:lnTo>
                  <a:lnTo>
                    <a:pt x="457593" y="535101"/>
                  </a:lnTo>
                  <a:lnTo>
                    <a:pt x="464527" y="569150"/>
                  </a:lnTo>
                  <a:lnTo>
                    <a:pt x="464527" y="513905"/>
                  </a:lnTo>
                  <a:lnTo>
                    <a:pt x="451256" y="494182"/>
                  </a:lnTo>
                  <a:lnTo>
                    <a:pt x="432130" y="481203"/>
                  </a:lnTo>
                  <a:lnTo>
                    <a:pt x="417563" y="471322"/>
                  </a:lnTo>
                  <a:lnTo>
                    <a:pt x="376008" y="462927"/>
                  </a:lnTo>
                  <a:lnTo>
                    <a:pt x="334822" y="471322"/>
                  </a:lnTo>
                  <a:lnTo>
                    <a:pt x="301053" y="494182"/>
                  </a:lnTo>
                  <a:lnTo>
                    <a:pt x="278206" y="527964"/>
                  </a:lnTo>
                  <a:lnTo>
                    <a:pt x="269811" y="569150"/>
                  </a:lnTo>
                  <a:lnTo>
                    <a:pt x="278130" y="610298"/>
                  </a:lnTo>
                  <a:lnTo>
                    <a:pt x="278206" y="610679"/>
                  </a:lnTo>
                  <a:lnTo>
                    <a:pt x="301053" y="644271"/>
                  </a:lnTo>
                  <a:lnTo>
                    <a:pt x="334822" y="666927"/>
                  </a:lnTo>
                  <a:lnTo>
                    <a:pt x="376008" y="675640"/>
                  </a:lnTo>
                  <a:lnTo>
                    <a:pt x="417296" y="667169"/>
                  </a:lnTo>
                  <a:lnTo>
                    <a:pt x="432130" y="657123"/>
                  </a:lnTo>
                  <a:lnTo>
                    <a:pt x="451129" y="644271"/>
                  </a:lnTo>
                  <a:lnTo>
                    <a:pt x="459955" y="631393"/>
                  </a:lnTo>
                  <a:lnTo>
                    <a:pt x="474294" y="610298"/>
                  </a:lnTo>
                  <a:lnTo>
                    <a:pt x="482714" y="569417"/>
                  </a:lnTo>
                  <a:lnTo>
                    <a:pt x="482777" y="569150"/>
                  </a:lnTo>
                  <a:close/>
                </a:path>
                <a:path extrusionOk="0" h="3126105" w="4950459">
                  <a:moveTo>
                    <a:pt x="1116228" y="926185"/>
                  </a:moveTo>
                  <a:lnTo>
                    <a:pt x="1110437" y="883107"/>
                  </a:lnTo>
                  <a:lnTo>
                    <a:pt x="1110361" y="882472"/>
                  </a:lnTo>
                  <a:lnTo>
                    <a:pt x="1110234" y="881570"/>
                  </a:lnTo>
                  <a:lnTo>
                    <a:pt x="1093343" y="841476"/>
                  </a:lnTo>
                  <a:lnTo>
                    <a:pt x="1088085" y="834669"/>
                  </a:lnTo>
                  <a:lnTo>
                    <a:pt x="1088085" y="926185"/>
                  </a:lnTo>
                  <a:lnTo>
                    <a:pt x="1081151" y="970305"/>
                  </a:lnTo>
                  <a:lnTo>
                    <a:pt x="1061288" y="1008621"/>
                  </a:lnTo>
                  <a:lnTo>
                    <a:pt x="1030770" y="1038910"/>
                  </a:lnTo>
                  <a:lnTo>
                    <a:pt x="992378" y="1058672"/>
                  </a:lnTo>
                  <a:lnTo>
                    <a:pt x="948245" y="1065771"/>
                  </a:lnTo>
                  <a:lnTo>
                    <a:pt x="904443" y="1058672"/>
                  </a:lnTo>
                  <a:lnTo>
                    <a:pt x="866457" y="1038910"/>
                  </a:lnTo>
                  <a:lnTo>
                    <a:pt x="836536" y="1008888"/>
                  </a:lnTo>
                  <a:lnTo>
                    <a:pt x="816927" y="970927"/>
                  </a:lnTo>
                  <a:lnTo>
                    <a:pt x="809904" y="927417"/>
                  </a:lnTo>
                  <a:lnTo>
                    <a:pt x="816940" y="883107"/>
                  </a:lnTo>
                  <a:lnTo>
                    <a:pt x="836561" y="844765"/>
                  </a:lnTo>
                  <a:lnTo>
                    <a:pt x="866559" y="814616"/>
                  </a:lnTo>
                  <a:lnTo>
                    <a:pt x="904697" y="794893"/>
                  </a:lnTo>
                  <a:lnTo>
                    <a:pt x="948740" y="787819"/>
                  </a:lnTo>
                  <a:lnTo>
                    <a:pt x="992378" y="794893"/>
                  </a:lnTo>
                  <a:lnTo>
                    <a:pt x="1030465" y="814616"/>
                  </a:lnTo>
                  <a:lnTo>
                    <a:pt x="1060526" y="844499"/>
                  </a:lnTo>
                  <a:lnTo>
                    <a:pt x="1080516" y="882472"/>
                  </a:lnTo>
                  <a:lnTo>
                    <a:pt x="1088085" y="926185"/>
                  </a:lnTo>
                  <a:lnTo>
                    <a:pt x="1088085" y="834669"/>
                  </a:lnTo>
                  <a:lnTo>
                    <a:pt x="1041603" y="787819"/>
                  </a:lnTo>
                  <a:lnTo>
                    <a:pt x="993228" y="764616"/>
                  </a:lnTo>
                  <a:lnTo>
                    <a:pt x="948740" y="758913"/>
                  </a:lnTo>
                  <a:lnTo>
                    <a:pt x="904417" y="764616"/>
                  </a:lnTo>
                  <a:lnTo>
                    <a:pt x="864450" y="781367"/>
                  </a:lnTo>
                  <a:lnTo>
                    <a:pt x="830503" y="807529"/>
                  </a:lnTo>
                  <a:lnTo>
                    <a:pt x="804214" y="841476"/>
                  </a:lnTo>
                  <a:lnTo>
                    <a:pt x="787234" y="881570"/>
                  </a:lnTo>
                  <a:lnTo>
                    <a:pt x="781215" y="926185"/>
                  </a:lnTo>
                  <a:lnTo>
                    <a:pt x="787196" y="970305"/>
                  </a:lnTo>
                  <a:lnTo>
                    <a:pt x="804214" y="1010564"/>
                  </a:lnTo>
                  <a:lnTo>
                    <a:pt x="830503" y="1044498"/>
                  </a:lnTo>
                  <a:lnTo>
                    <a:pt x="864450" y="1070737"/>
                  </a:lnTo>
                  <a:lnTo>
                    <a:pt x="904417" y="1087678"/>
                  </a:lnTo>
                  <a:lnTo>
                    <a:pt x="948740" y="1093685"/>
                  </a:lnTo>
                  <a:lnTo>
                    <a:pt x="993267" y="1087678"/>
                  </a:lnTo>
                  <a:lnTo>
                    <a:pt x="1033348" y="1070737"/>
                  </a:lnTo>
                  <a:lnTo>
                    <a:pt x="1039774" y="1065771"/>
                  </a:lnTo>
                  <a:lnTo>
                    <a:pt x="1067333" y="1044498"/>
                  </a:lnTo>
                  <a:lnTo>
                    <a:pt x="1093571" y="1010564"/>
                  </a:lnTo>
                  <a:lnTo>
                    <a:pt x="1110411" y="970584"/>
                  </a:lnTo>
                  <a:lnTo>
                    <a:pt x="1116228" y="926185"/>
                  </a:lnTo>
                  <a:close/>
                </a:path>
                <a:path extrusionOk="0" h="3126105" w="4950459">
                  <a:moveTo>
                    <a:pt x="1301521" y="2589187"/>
                  </a:moveTo>
                  <a:lnTo>
                    <a:pt x="1291780" y="2540698"/>
                  </a:lnTo>
                  <a:lnTo>
                    <a:pt x="1279829" y="2522944"/>
                  </a:lnTo>
                  <a:lnTo>
                    <a:pt x="1279829" y="2589187"/>
                  </a:lnTo>
                  <a:lnTo>
                    <a:pt x="1271739" y="2628836"/>
                  </a:lnTo>
                  <a:lnTo>
                    <a:pt x="1249616" y="2661628"/>
                  </a:lnTo>
                  <a:lnTo>
                    <a:pt x="1216647" y="2683967"/>
                  </a:lnTo>
                  <a:lnTo>
                    <a:pt x="1176032" y="2692209"/>
                  </a:lnTo>
                  <a:lnTo>
                    <a:pt x="1136434" y="2683967"/>
                  </a:lnTo>
                  <a:lnTo>
                    <a:pt x="1103718" y="2661628"/>
                  </a:lnTo>
                  <a:lnTo>
                    <a:pt x="1081481" y="2628836"/>
                  </a:lnTo>
                  <a:lnTo>
                    <a:pt x="1073264" y="2589187"/>
                  </a:lnTo>
                  <a:lnTo>
                    <a:pt x="1081316" y="2548852"/>
                  </a:lnTo>
                  <a:lnTo>
                    <a:pt x="1086688" y="2540698"/>
                  </a:lnTo>
                  <a:lnTo>
                    <a:pt x="1103337" y="2515679"/>
                  </a:lnTo>
                  <a:lnTo>
                    <a:pt x="1136002" y="2493353"/>
                  </a:lnTo>
                  <a:lnTo>
                    <a:pt x="1176032" y="2485161"/>
                  </a:lnTo>
                  <a:lnTo>
                    <a:pt x="1216647" y="2493670"/>
                  </a:lnTo>
                  <a:lnTo>
                    <a:pt x="1249616" y="2515959"/>
                  </a:lnTo>
                  <a:lnTo>
                    <a:pt x="1271739" y="2548852"/>
                  </a:lnTo>
                  <a:lnTo>
                    <a:pt x="1279829" y="2589187"/>
                  </a:lnTo>
                  <a:lnTo>
                    <a:pt x="1279829" y="2522944"/>
                  </a:lnTo>
                  <a:lnTo>
                    <a:pt x="1265097" y="2501036"/>
                  </a:lnTo>
                  <a:lnTo>
                    <a:pt x="1241488" y="2485161"/>
                  </a:lnTo>
                  <a:lnTo>
                    <a:pt x="1225257" y="2474239"/>
                  </a:lnTo>
                  <a:lnTo>
                    <a:pt x="1176032" y="2464409"/>
                  </a:lnTo>
                  <a:lnTo>
                    <a:pt x="1128229" y="2474239"/>
                  </a:lnTo>
                  <a:lnTo>
                    <a:pt x="1088580" y="2501036"/>
                  </a:lnTo>
                  <a:lnTo>
                    <a:pt x="1061516" y="2540698"/>
                  </a:lnTo>
                  <a:lnTo>
                    <a:pt x="1051509" y="2589187"/>
                  </a:lnTo>
                  <a:lnTo>
                    <a:pt x="1061377" y="2637396"/>
                  </a:lnTo>
                  <a:lnTo>
                    <a:pt x="1088186" y="2677198"/>
                  </a:lnTo>
                  <a:lnTo>
                    <a:pt x="1127798" y="2704249"/>
                  </a:lnTo>
                  <a:lnTo>
                    <a:pt x="1176032" y="2714231"/>
                  </a:lnTo>
                  <a:lnTo>
                    <a:pt x="1224826" y="2704249"/>
                  </a:lnTo>
                  <a:lnTo>
                    <a:pt x="1242580" y="2692209"/>
                  </a:lnTo>
                  <a:lnTo>
                    <a:pt x="1264716" y="2677198"/>
                  </a:lnTo>
                  <a:lnTo>
                    <a:pt x="1291640" y="2637396"/>
                  </a:lnTo>
                  <a:lnTo>
                    <a:pt x="1301521" y="2589187"/>
                  </a:lnTo>
                  <a:close/>
                </a:path>
                <a:path extrusionOk="0" h="3126105" w="4950459">
                  <a:moveTo>
                    <a:pt x="1554073" y="1155"/>
                  </a:moveTo>
                  <a:lnTo>
                    <a:pt x="1553845" y="0"/>
                  </a:lnTo>
                  <a:lnTo>
                    <a:pt x="1459433" y="0"/>
                  </a:lnTo>
                  <a:lnTo>
                    <a:pt x="1459191" y="1155"/>
                  </a:lnTo>
                  <a:lnTo>
                    <a:pt x="1462976" y="19799"/>
                  </a:lnTo>
                  <a:lnTo>
                    <a:pt x="1473187" y="35039"/>
                  </a:lnTo>
                  <a:lnTo>
                    <a:pt x="1488135" y="45326"/>
                  </a:lnTo>
                  <a:lnTo>
                    <a:pt x="1506105" y="49098"/>
                  </a:lnTo>
                  <a:lnTo>
                    <a:pt x="1525079" y="45326"/>
                  </a:lnTo>
                  <a:lnTo>
                    <a:pt x="1540294" y="35039"/>
                  </a:lnTo>
                  <a:lnTo>
                    <a:pt x="1550416" y="19799"/>
                  </a:lnTo>
                  <a:lnTo>
                    <a:pt x="1554073" y="1155"/>
                  </a:lnTo>
                  <a:close/>
                </a:path>
                <a:path extrusionOk="0" h="3126105" w="4950459">
                  <a:moveTo>
                    <a:pt x="1620735" y="562254"/>
                  </a:moveTo>
                  <a:lnTo>
                    <a:pt x="1612595" y="522020"/>
                  </a:lnTo>
                  <a:lnTo>
                    <a:pt x="1612493" y="521500"/>
                  </a:lnTo>
                  <a:lnTo>
                    <a:pt x="1602981" y="507301"/>
                  </a:lnTo>
                  <a:lnTo>
                    <a:pt x="1602981" y="562254"/>
                  </a:lnTo>
                  <a:lnTo>
                    <a:pt x="1596301" y="596773"/>
                  </a:lnTo>
                  <a:lnTo>
                    <a:pt x="1577454" y="624789"/>
                  </a:lnTo>
                  <a:lnTo>
                    <a:pt x="1549146" y="643597"/>
                  </a:lnTo>
                  <a:lnTo>
                    <a:pt x="1514487" y="650443"/>
                  </a:lnTo>
                  <a:lnTo>
                    <a:pt x="1480616" y="643597"/>
                  </a:lnTo>
                  <a:lnTo>
                    <a:pt x="1452803" y="624941"/>
                  </a:lnTo>
                  <a:lnTo>
                    <a:pt x="1433982" y="597293"/>
                  </a:lnTo>
                  <a:lnTo>
                    <a:pt x="1427060" y="563486"/>
                  </a:lnTo>
                  <a:lnTo>
                    <a:pt x="1433995" y="528955"/>
                  </a:lnTo>
                  <a:lnTo>
                    <a:pt x="1452930" y="500938"/>
                  </a:lnTo>
                  <a:lnTo>
                    <a:pt x="1481048" y="482142"/>
                  </a:lnTo>
                  <a:lnTo>
                    <a:pt x="1515503" y="475272"/>
                  </a:lnTo>
                  <a:lnTo>
                    <a:pt x="1549412" y="482142"/>
                  </a:lnTo>
                  <a:lnTo>
                    <a:pt x="1577213" y="500786"/>
                  </a:lnTo>
                  <a:lnTo>
                    <a:pt x="1596047" y="528447"/>
                  </a:lnTo>
                  <a:lnTo>
                    <a:pt x="1602981" y="562254"/>
                  </a:lnTo>
                  <a:lnTo>
                    <a:pt x="1602981" y="507301"/>
                  </a:lnTo>
                  <a:lnTo>
                    <a:pt x="1590078" y="488035"/>
                  </a:lnTo>
                  <a:lnTo>
                    <a:pt x="1589976" y="487883"/>
                  </a:lnTo>
                  <a:lnTo>
                    <a:pt x="1571701" y="475272"/>
                  </a:lnTo>
                  <a:lnTo>
                    <a:pt x="1556562" y="464845"/>
                  </a:lnTo>
                  <a:lnTo>
                    <a:pt x="1515503" y="455764"/>
                  </a:lnTo>
                  <a:lnTo>
                    <a:pt x="1474241" y="464845"/>
                  </a:lnTo>
                  <a:lnTo>
                    <a:pt x="1440281" y="488035"/>
                  </a:lnTo>
                  <a:lnTo>
                    <a:pt x="1417269" y="522020"/>
                  </a:lnTo>
                  <a:lnTo>
                    <a:pt x="1408785" y="563486"/>
                  </a:lnTo>
                  <a:lnTo>
                    <a:pt x="1417650" y="604113"/>
                  </a:lnTo>
                  <a:lnTo>
                    <a:pt x="1440522" y="637603"/>
                  </a:lnTo>
                  <a:lnTo>
                    <a:pt x="1474127" y="660476"/>
                  </a:lnTo>
                  <a:lnTo>
                    <a:pt x="1474533" y="660476"/>
                  </a:lnTo>
                  <a:lnTo>
                    <a:pt x="1514487" y="668743"/>
                  </a:lnTo>
                  <a:lnTo>
                    <a:pt x="1556105" y="660476"/>
                  </a:lnTo>
                  <a:lnTo>
                    <a:pt x="1589849" y="637832"/>
                  </a:lnTo>
                  <a:lnTo>
                    <a:pt x="1612417" y="604113"/>
                  </a:lnTo>
                  <a:lnTo>
                    <a:pt x="1613801" y="597293"/>
                  </a:lnTo>
                  <a:lnTo>
                    <a:pt x="1620735" y="562254"/>
                  </a:lnTo>
                  <a:close/>
                </a:path>
                <a:path extrusionOk="0" h="3126105" w="4950459">
                  <a:moveTo>
                    <a:pt x="1645945" y="2028342"/>
                  </a:moveTo>
                  <a:lnTo>
                    <a:pt x="1635683" y="1980526"/>
                  </a:lnTo>
                  <a:lnTo>
                    <a:pt x="1625219" y="1965096"/>
                  </a:lnTo>
                  <a:lnTo>
                    <a:pt x="1625219" y="2028342"/>
                  </a:lnTo>
                  <a:lnTo>
                    <a:pt x="1616989" y="2068588"/>
                  </a:lnTo>
                  <a:lnTo>
                    <a:pt x="1594624" y="2101227"/>
                  </a:lnTo>
                  <a:lnTo>
                    <a:pt x="1561617" y="2123122"/>
                  </a:lnTo>
                  <a:lnTo>
                    <a:pt x="1521421" y="2131123"/>
                  </a:lnTo>
                  <a:lnTo>
                    <a:pt x="1480921" y="2123122"/>
                  </a:lnTo>
                  <a:lnTo>
                    <a:pt x="1448181" y="2101227"/>
                  </a:lnTo>
                  <a:lnTo>
                    <a:pt x="1426375" y="2068588"/>
                  </a:lnTo>
                  <a:lnTo>
                    <a:pt x="1418653" y="2028342"/>
                  </a:lnTo>
                  <a:lnTo>
                    <a:pt x="1426730" y="1987956"/>
                  </a:lnTo>
                  <a:lnTo>
                    <a:pt x="1448727" y="1955241"/>
                  </a:lnTo>
                  <a:lnTo>
                    <a:pt x="1481391" y="1933321"/>
                  </a:lnTo>
                  <a:lnTo>
                    <a:pt x="1521421" y="1925320"/>
                  </a:lnTo>
                  <a:lnTo>
                    <a:pt x="1561617" y="1933321"/>
                  </a:lnTo>
                  <a:lnTo>
                    <a:pt x="1594624" y="1955241"/>
                  </a:lnTo>
                  <a:lnTo>
                    <a:pt x="1616989" y="1987956"/>
                  </a:lnTo>
                  <a:lnTo>
                    <a:pt x="1625219" y="2028342"/>
                  </a:lnTo>
                  <a:lnTo>
                    <a:pt x="1625219" y="1965096"/>
                  </a:lnTo>
                  <a:lnTo>
                    <a:pt x="1608899" y="1941017"/>
                  </a:lnTo>
                  <a:lnTo>
                    <a:pt x="1586103" y="1925320"/>
                  </a:lnTo>
                  <a:lnTo>
                    <a:pt x="1569516" y="1913902"/>
                  </a:lnTo>
                  <a:lnTo>
                    <a:pt x="1521421" y="1903323"/>
                  </a:lnTo>
                  <a:lnTo>
                    <a:pt x="1473073" y="1913191"/>
                  </a:lnTo>
                  <a:lnTo>
                    <a:pt x="1433664" y="1940077"/>
                  </a:lnTo>
                  <a:lnTo>
                    <a:pt x="1407134" y="1979828"/>
                  </a:lnTo>
                  <a:lnTo>
                    <a:pt x="1397419" y="2028342"/>
                  </a:lnTo>
                  <a:lnTo>
                    <a:pt x="1406626" y="2076818"/>
                  </a:lnTo>
                  <a:lnTo>
                    <a:pt x="1406715" y="2077237"/>
                  </a:lnTo>
                  <a:lnTo>
                    <a:pt x="1433283" y="2117128"/>
                  </a:lnTo>
                  <a:lnTo>
                    <a:pt x="1472933" y="2144014"/>
                  </a:lnTo>
                  <a:lnTo>
                    <a:pt x="1521421" y="2153856"/>
                  </a:lnTo>
                  <a:lnTo>
                    <a:pt x="1569745" y="2143861"/>
                  </a:lnTo>
                  <a:lnTo>
                    <a:pt x="1588249" y="2131123"/>
                  </a:lnTo>
                  <a:lnTo>
                    <a:pt x="1609102" y="2116759"/>
                  </a:lnTo>
                  <a:lnTo>
                    <a:pt x="1635747" y="2076818"/>
                  </a:lnTo>
                  <a:lnTo>
                    <a:pt x="1645945" y="2028342"/>
                  </a:lnTo>
                  <a:close/>
                </a:path>
                <a:path extrusionOk="0" h="3126105" w="4950459">
                  <a:moveTo>
                    <a:pt x="3198037" y="612648"/>
                  </a:moveTo>
                  <a:lnTo>
                    <a:pt x="3192081" y="568591"/>
                  </a:lnTo>
                  <a:lnTo>
                    <a:pt x="3191980" y="567867"/>
                  </a:lnTo>
                  <a:lnTo>
                    <a:pt x="3174911" y="527697"/>
                  </a:lnTo>
                  <a:lnTo>
                    <a:pt x="3168866" y="519925"/>
                  </a:lnTo>
                  <a:lnTo>
                    <a:pt x="3168866" y="612648"/>
                  </a:lnTo>
                  <a:lnTo>
                    <a:pt x="3161728" y="656069"/>
                  </a:lnTo>
                  <a:lnTo>
                    <a:pt x="3141916" y="694016"/>
                  </a:lnTo>
                  <a:lnTo>
                    <a:pt x="3111779" y="724077"/>
                  </a:lnTo>
                  <a:lnTo>
                    <a:pt x="3073692" y="743877"/>
                  </a:lnTo>
                  <a:lnTo>
                    <a:pt x="3030029" y="751014"/>
                  </a:lnTo>
                  <a:lnTo>
                    <a:pt x="2985846" y="744169"/>
                  </a:lnTo>
                  <a:lnTo>
                    <a:pt x="2947390" y="724573"/>
                  </a:lnTo>
                  <a:lnTo>
                    <a:pt x="2917101" y="694575"/>
                  </a:lnTo>
                  <a:lnTo>
                    <a:pt x="2897390" y="656501"/>
                  </a:lnTo>
                  <a:lnTo>
                    <a:pt x="2890672" y="612648"/>
                  </a:lnTo>
                  <a:lnTo>
                    <a:pt x="2897340" y="568591"/>
                  </a:lnTo>
                  <a:lnTo>
                    <a:pt x="2897390" y="568312"/>
                  </a:lnTo>
                  <a:lnTo>
                    <a:pt x="2917101" y="529907"/>
                  </a:lnTo>
                  <a:lnTo>
                    <a:pt x="2947390" y="499681"/>
                  </a:lnTo>
                  <a:lnTo>
                    <a:pt x="2985706" y="479971"/>
                  </a:lnTo>
                  <a:lnTo>
                    <a:pt x="2985401" y="479971"/>
                  </a:lnTo>
                  <a:lnTo>
                    <a:pt x="3030029" y="472795"/>
                  </a:lnTo>
                  <a:lnTo>
                    <a:pt x="3073692" y="479971"/>
                  </a:lnTo>
                  <a:lnTo>
                    <a:pt x="3111779" y="499897"/>
                  </a:lnTo>
                  <a:lnTo>
                    <a:pt x="3141916" y="530225"/>
                  </a:lnTo>
                  <a:lnTo>
                    <a:pt x="3161728" y="568591"/>
                  </a:lnTo>
                  <a:lnTo>
                    <a:pt x="3168866" y="612648"/>
                  </a:lnTo>
                  <a:lnTo>
                    <a:pt x="3168866" y="519925"/>
                  </a:lnTo>
                  <a:lnTo>
                    <a:pt x="3121329" y="472795"/>
                  </a:lnTo>
                  <a:lnTo>
                    <a:pt x="3074390" y="450621"/>
                  </a:lnTo>
                  <a:lnTo>
                    <a:pt x="3030029" y="444639"/>
                  </a:lnTo>
                  <a:lnTo>
                    <a:pt x="2985084" y="450621"/>
                  </a:lnTo>
                  <a:lnTo>
                    <a:pt x="2944749" y="467499"/>
                  </a:lnTo>
                  <a:lnTo>
                    <a:pt x="2910636" y="493725"/>
                  </a:lnTo>
                  <a:lnTo>
                    <a:pt x="2884386" y="527697"/>
                  </a:lnTo>
                  <a:lnTo>
                    <a:pt x="2867647" y="567867"/>
                  </a:lnTo>
                  <a:lnTo>
                    <a:pt x="2862034" y="612648"/>
                  </a:lnTo>
                  <a:lnTo>
                    <a:pt x="2867533" y="656069"/>
                  </a:lnTo>
                  <a:lnTo>
                    <a:pt x="2867634" y="656882"/>
                  </a:lnTo>
                  <a:lnTo>
                    <a:pt x="2884347" y="696810"/>
                  </a:lnTo>
                  <a:lnTo>
                    <a:pt x="2910509" y="730770"/>
                  </a:lnTo>
                  <a:lnTo>
                    <a:pt x="2944444" y="757097"/>
                  </a:lnTo>
                  <a:lnTo>
                    <a:pt x="2984512" y="774115"/>
                  </a:lnTo>
                  <a:lnTo>
                    <a:pt x="3029039" y="780161"/>
                  </a:lnTo>
                  <a:lnTo>
                    <a:pt x="3073819" y="774115"/>
                  </a:lnTo>
                  <a:lnTo>
                    <a:pt x="3114141" y="757097"/>
                  </a:lnTo>
                  <a:lnTo>
                    <a:pt x="3148380" y="730770"/>
                  </a:lnTo>
                  <a:lnTo>
                    <a:pt x="3174873" y="696810"/>
                  </a:lnTo>
                  <a:lnTo>
                    <a:pt x="3191967" y="656882"/>
                  </a:lnTo>
                  <a:lnTo>
                    <a:pt x="3198037" y="612648"/>
                  </a:lnTo>
                  <a:close/>
                </a:path>
                <a:path extrusionOk="0" h="3126105" w="4950459">
                  <a:moveTo>
                    <a:pt x="4064749" y="3001772"/>
                  </a:moveTo>
                  <a:lnTo>
                    <a:pt x="4055021" y="2953232"/>
                  </a:lnTo>
                  <a:lnTo>
                    <a:pt x="4044480" y="2937421"/>
                  </a:lnTo>
                  <a:lnTo>
                    <a:pt x="4044480" y="3000565"/>
                  </a:lnTo>
                  <a:lnTo>
                    <a:pt x="4036263" y="3040926"/>
                  </a:lnTo>
                  <a:lnTo>
                    <a:pt x="4013974" y="3074085"/>
                  </a:lnTo>
                  <a:lnTo>
                    <a:pt x="3981018" y="3096552"/>
                  </a:lnTo>
                  <a:lnTo>
                    <a:pt x="3941203" y="3104794"/>
                  </a:lnTo>
                  <a:lnTo>
                    <a:pt x="3900970" y="3096552"/>
                  </a:lnTo>
                  <a:lnTo>
                    <a:pt x="3868318" y="3074238"/>
                  </a:lnTo>
                  <a:lnTo>
                    <a:pt x="3846423" y="3041434"/>
                  </a:lnTo>
                  <a:lnTo>
                    <a:pt x="3838422" y="3001772"/>
                  </a:lnTo>
                  <a:lnTo>
                    <a:pt x="3846004" y="2961576"/>
                  </a:lnTo>
                  <a:lnTo>
                    <a:pt x="3867950" y="2929026"/>
                  </a:lnTo>
                  <a:lnTo>
                    <a:pt x="3900830" y="2907233"/>
                  </a:lnTo>
                  <a:lnTo>
                    <a:pt x="3941203" y="2899270"/>
                  </a:lnTo>
                  <a:lnTo>
                    <a:pt x="3981107" y="2906585"/>
                  </a:lnTo>
                  <a:lnTo>
                    <a:pt x="4013974" y="2928328"/>
                  </a:lnTo>
                  <a:lnTo>
                    <a:pt x="4036263" y="2960865"/>
                  </a:lnTo>
                  <a:lnTo>
                    <a:pt x="4044480" y="3000565"/>
                  </a:lnTo>
                  <a:lnTo>
                    <a:pt x="4044480" y="2937421"/>
                  </a:lnTo>
                  <a:lnTo>
                    <a:pt x="4028490" y="2913405"/>
                  </a:lnTo>
                  <a:lnTo>
                    <a:pt x="4007815" y="2899270"/>
                  </a:lnTo>
                  <a:lnTo>
                    <a:pt x="3989070" y="2886456"/>
                  </a:lnTo>
                  <a:lnTo>
                    <a:pt x="3940721" y="2876550"/>
                  </a:lnTo>
                  <a:lnTo>
                    <a:pt x="3892283" y="2886456"/>
                  </a:lnTo>
                  <a:lnTo>
                    <a:pt x="3852697" y="2913405"/>
                  </a:lnTo>
                  <a:lnTo>
                    <a:pt x="3825989" y="2953232"/>
                  </a:lnTo>
                  <a:lnTo>
                    <a:pt x="3816185" y="3001772"/>
                  </a:lnTo>
                  <a:lnTo>
                    <a:pt x="3825900" y="3049562"/>
                  </a:lnTo>
                  <a:lnTo>
                    <a:pt x="3825989" y="3049994"/>
                  </a:lnTo>
                  <a:lnTo>
                    <a:pt x="3852697" y="3089516"/>
                  </a:lnTo>
                  <a:lnTo>
                    <a:pt x="3892283" y="3116122"/>
                  </a:lnTo>
                  <a:lnTo>
                    <a:pt x="3940721" y="3125546"/>
                  </a:lnTo>
                  <a:lnTo>
                    <a:pt x="3989209" y="3115691"/>
                  </a:lnTo>
                  <a:lnTo>
                    <a:pt x="4005364" y="3104794"/>
                  </a:lnTo>
                  <a:lnTo>
                    <a:pt x="4028859" y="3088957"/>
                  </a:lnTo>
                  <a:lnTo>
                    <a:pt x="4055440" y="3049562"/>
                  </a:lnTo>
                  <a:lnTo>
                    <a:pt x="4064749" y="3001772"/>
                  </a:lnTo>
                  <a:close/>
                </a:path>
                <a:path extrusionOk="0" h="3126105" w="4950459">
                  <a:moveTo>
                    <a:pt x="4687354" y="612648"/>
                  </a:moveTo>
                  <a:lnTo>
                    <a:pt x="4681423" y="568312"/>
                  </a:lnTo>
                  <a:lnTo>
                    <a:pt x="4681359" y="567867"/>
                  </a:lnTo>
                  <a:lnTo>
                    <a:pt x="4664443" y="527697"/>
                  </a:lnTo>
                  <a:lnTo>
                    <a:pt x="4659173" y="520877"/>
                  </a:lnTo>
                  <a:lnTo>
                    <a:pt x="4659173" y="612648"/>
                  </a:lnTo>
                  <a:lnTo>
                    <a:pt x="4651845" y="656069"/>
                  </a:lnTo>
                  <a:lnTo>
                    <a:pt x="4631944" y="694016"/>
                  </a:lnTo>
                  <a:lnTo>
                    <a:pt x="4601730" y="724077"/>
                  </a:lnTo>
                  <a:lnTo>
                    <a:pt x="4563262" y="743978"/>
                  </a:lnTo>
                  <a:lnTo>
                    <a:pt x="4562856" y="743978"/>
                  </a:lnTo>
                  <a:lnTo>
                    <a:pt x="4519346" y="751014"/>
                  </a:lnTo>
                  <a:lnTo>
                    <a:pt x="4475365" y="743978"/>
                  </a:lnTo>
                  <a:lnTo>
                    <a:pt x="4437380" y="724369"/>
                  </a:lnTo>
                  <a:lnTo>
                    <a:pt x="4407598" y="694436"/>
                  </a:lnTo>
                  <a:lnTo>
                    <a:pt x="4388231" y="656450"/>
                  </a:lnTo>
                  <a:lnTo>
                    <a:pt x="4381474" y="612648"/>
                  </a:lnTo>
                  <a:lnTo>
                    <a:pt x="4388231" y="568312"/>
                  </a:lnTo>
                  <a:lnTo>
                    <a:pt x="4407598" y="529907"/>
                  </a:lnTo>
                  <a:lnTo>
                    <a:pt x="4437380" y="499681"/>
                  </a:lnTo>
                  <a:lnTo>
                    <a:pt x="4475365" y="479894"/>
                  </a:lnTo>
                  <a:lnTo>
                    <a:pt x="4519346" y="472795"/>
                  </a:lnTo>
                  <a:lnTo>
                    <a:pt x="4563440" y="479894"/>
                  </a:lnTo>
                  <a:lnTo>
                    <a:pt x="4601730" y="499681"/>
                  </a:lnTo>
                  <a:lnTo>
                    <a:pt x="4631944" y="529907"/>
                  </a:lnTo>
                  <a:lnTo>
                    <a:pt x="4651845" y="568312"/>
                  </a:lnTo>
                  <a:lnTo>
                    <a:pt x="4659173" y="612648"/>
                  </a:lnTo>
                  <a:lnTo>
                    <a:pt x="4659173" y="520877"/>
                  </a:lnTo>
                  <a:lnTo>
                    <a:pt x="4611065" y="472795"/>
                  </a:lnTo>
                  <a:lnTo>
                    <a:pt x="4564050" y="450621"/>
                  </a:lnTo>
                  <a:lnTo>
                    <a:pt x="4519346" y="444639"/>
                  </a:lnTo>
                  <a:lnTo>
                    <a:pt x="4475061" y="450621"/>
                  </a:lnTo>
                  <a:lnTo>
                    <a:pt x="4435157" y="467499"/>
                  </a:lnTo>
                  <a:lnTo>
                    <a:pt x="4401248" y="493725"/>
                  </a:lnTo>
                  <a:lnTo>
                    <a:pt x="4374908" y="527697"/>
                  </a:lnTo>
                  <a:lnTo>
                    <a:pt x="4357751" y="567867"/>
                  </a:lnTo>
                  <a:lnTo>
                    <a:pt x="4351350" y="612648"/>
                  </a:lnTo>
                  <a:lnTo>
                    <a:pt x="4357192" y="656069"/>
                  </a:lnTo>
                  <a:lnTo>
                    <a:pt x="4357243" y="656450"/>
                  </a:lnTo>
                  <a:lnTo>
                    <a:pt x="4374248" y="697153"/>
                  </a:lnTo>
                  <a:lnTo>
                    <a:pt x="4400512" y="731062"/>
                  </a:lnTo>
                  <a:lnTo>
                    <a:pt x="4434497" y="757262"/>
                  </a:lnTo>
                  <a:lnTo>
                    <a:pt x="4474642" y="774166"/>
                  </a:lnTo>
                  <a:lnTo>
                    <a:pt x="4519346" y="780161"/>
                  </a:lnTo>
                  <a:lnTo>
                    <a:pt x="4564050" y="773696"/>
                  </a:lnTo>
                  <a:lnTo>
                    <a:pt x="4604194" y="756551"/>
                  </a:lnTo>
                  <a:lnTo>
                    <a:pt x="4638192" y="730313"/>
                  </a:lnTo>
                  <a:lnTo>
                    <a:pt x="4664443" y="696544"/>
                  </a:lnTo>
                  <a:lnTo>
                    <a:pt x="4681359" y="656793"/>
                  </a:lnTo>
                  <a:lnTo>
                    <a:pt x="4687354" y="612648"/>
                  </a:lnTo>
                  <a:close/>
                </a:path>
                <a:path extrusionOk="0" h="3126105" w="4950459">
                  <a:moveTo>
                    <a:pt x="4950231" y="2343099"/>
                  </a:moveTo>
                  <a:lnTo>
                    <a:pt x="4940503" y="2294598"/>
                  </a:lnTo>
                  <a:lnTo>
                    <a:pt x="4928997" y="2277440"/>
                  </a:lnTo>
                  <a:lnTo>
                    <a:pt x="4928997" y="2343099"/>
                  </a:lnTo>
                  <a:lnTo>
                    <a:pt x="4920767" y="2383244"/>
                  </a:lnTo>
                  <a:lnTo>
                    <a:pt x="4898415" y="2415959"/>
                  </a:lnTo>
                  <a:lnTo>
                    <a:pt x="4865408" y="2438057"/>
                  </a:lnTo>
                  <a:lnTo>
                    <a:pt x="4825212" y="2446375"/>
                  </a:lnTo>
                  <a:lnTo>
                    <a:pt x="4785106" y="2438057"/>
                  </a:lnTo>
                  <a:lnTo>
                    <a:pt x="4752264" y="2415959"/>
                  </a:lnTo>
                  <a:lnTo>
                    <a:pt x="4730089" y="2383244"/>
                  </a:lnTo>
                  <a:lnTo>
                    <a:pt x="4721936" y="2343099"/>
                  </a:lnTo>
                  <a:lnTo>
                    <a:pt x="4729924" y="2303208"/>
                  </a:lnTo>
                  <a:lnTo>
                    <a:pt x="4730026" y="2302687"/>
                  </a:lnTo>
                  <a:lnTo>
                    <a:pt x="4752149" y="2269883"/>
                  </a:lnTo>
                  <a:lnTo>
                    <a:pt x="4785106" y="2247874"/>
                  </a:lnTo>
                  <a:lnTo>
                    <a:pt x="4825720" y="2239835"/>
                  </a:lnTo>
                  <a:lnTo>
                    <a:pt x="4865611" y="2248039"/>
                  </a:lnTo>
                  <a:lnTo>
                    <a:pt x="4898479" y="2270341"/>
                  </a:lnTo>
                  <a:lnTo>
                    <a:pt x="4920780" y="2303208"/>
                  </a:lnTo>
                  <a:lnTo>
                    <a:pt x="4928997" y="2343099"/>
                  </a:lnTo>
                  <a:lnTo>
                    <a:pt x="4928997" y="2277440"/>
                  </a:lnTo>
                  <a:lnTo>
                    <a:pt x="4913846" y="2254834"/>
                  </a:lnTo>
                  <a:lnTo>
                    <a:pt x="4891684" y="2239835"/>
                  </a:lnTo>
                  <a:lnTo>
                    <a:pt x="4874133" y="2227961"/>
                  </a:lnTo>
                  <a:lnTo>
                    <a:pt x="4825212" y="2218080"/>
                  </a:lnTo>
                  <a:lnTo>
                    <a:pt x="4776698" y="2227783"/>
                  </a:lnTo>
                  <a:lnTo>
                    <a:pt x="4736947" y="2254377"/>
                  </a:lnTo>
                  <a:lnTo>
                    <a:pt x="4710074" y="2294077"/>
                  </a:lnTo>
                  <a:lnTo>
                    <a:pt x="4700206" y="2343099"/>
                  </a:lnTo>
                  <a:lnTo>
                    <a:pt x="4710493" y="2390876"/>
                  </a:lnTo>
                  <a:lnTo>
                    <a:pt x="4737316" y="2430284"/>
                  </a:lnTo>
                  <a:lnTo>
                    <a:pt x="4776838" y="2457246"/>
                  </a:lnTo>
                  <a:lnTo>
                    <a:pt x="4825212" y="2467648"/>
                  </a:lnTo>
                  <a:lnTo>
                    <a:pt x="4874133" y="2457754"/>
                  </a:lnTo>
                  <a:lnTo>
                    <a:pt x="4890859" y="2446375"/>
                  </a:lnTo>
                  <a:lnTo>
                    <a:pt x="4913846" y="2430742"/>
                  </a:lnTo>
                  <a:lnTo>
                    <a:pt x="4940503" y="2391041"/>
                  </a:lnTo>
                  <a:lnTo>
                    <a:pt x="4950231" y="2343099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42" name="Google Shape;542;p4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0" y="8717756"/>
              <a:ext cx="4630613" cy="2590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6"/>
            <p:cNvSpPr/>
            <p:nvPr/>
          </p:nvSpPr>
          <p:spPr>
            <a:xfrm>
              <a:off x="0" y="9177597"/>
              <a:ext cx="5320665" cy="2131059"/>
            </a:xfrm>
            <a:custGeom>
              <a:rect b="b" l="l" r="r" t="t"/>
              <a:pathLst>
                <a:path extrusionOk="0" h="2131059" w="5320665">
                  <a:moveTo>
                    <a:pt x="2526512" y="2130958"/>
                  </a:moveTo>
                  <a:lnTo>
                    <a:pt x="2371572" y="1976031"/>
                  </a:lnTo>
                  <a:lnTo>
                    <a:pt x="633704" y="1976031"/>
                  </a:lnTo>
                  <a:lnTo>
                    <a:pt x="628332" y="1981403"/>
                  </a:lnTo>
                  <a:lnTo>
                    <a:pt x="549008" y="1902155"/>
                  </a:lnTo>
                  <a:lnTo>
                    <a:pt x="496328" y="1849526"/>
                  </a:lnTo>
                  <a:lnTo>
                    <a:pt x="26416" y="1849526"/>
                  </a:lnTo>
                  <a:lnTo>
                    <a:pt x="0" y="1875751"/>
                  </a:lnTo>
                  <a:lnTo>
                    <a:pt x="0" y="1949665"/>
                  </a:lnTo>
                  <a:lnTo>
                    <a:pt x="47167" y="1902155"/>
                  </a:lnTo>
                  <a:lnTo>
                    <a:pt x="474103" y="1902155"/>
                  </a:lnTo>
                  <a:lnTo>
                    <a:pt x="590892" y="2018868"/>
                  </a:lnTo>
                  <a:lnTo>
                    <a:pt x="478878" y="2130958"/>
                  </a:lnTo>
                  <a:lnTo>
                    <a:pt x="554062" y="2130958"/>
                  </a:lnTo>
                  <a:lnTo>
                    <a:pt x="628561" y="2056511"/>
                  </a:lnTo>
                  <a:lnTo>
                    <a:pt x="703072" y="2130958"/>
                  </a:lnTo>
                  <a:lnTo>
                    <a:pt x="778052" y="2130958"/>
                  </a:lnTo>
                  <a:lnTo>
                    <a:pt x="675640" y="2028659"/>
                  </a:lnTo>
                  <a:lnTo>
                    <a:pt x="2349817" y="2028659"/>
                  </a:lnTo>
                  <a:lnTo>
                    <a:pt x="2452128" y="2130958"/>
                  </a:lnTo>
                  <a:lnTo>
                    <a:pt x="2526512" y="2130958"/>
                  </a:lnTo>
                  <a:close/>
                </a:path>
                <a:path extrusionOk="0" h="2131059" w="5320665">
                  <a:moveTo>
                    <a:pt x="4870412" y="2130958"/>
                  </a:moveTo>
                  <a:lnTo>
                    <a:pt x="4869916" y="2103767"/>
                  </a:lnTo>
                  <a:lnTo>
                    <a:pt x="4488472" y="2103767"/>
                  </a:lnTo>
                  <a:lnTo>
                    <a:pt x="4461294" y="2130958"/>
                  </a:lnTo>
                  <a:lnTo>
                    <a:pt x="4870412" y="2130958"/>
                  </a:lnTo>
                  <a:close/>
                </a:path>
                <a:path extrusionOk="0" h="2131059" w="5320665">
                  <a:moveTo>
                    <a:pt x="4914404" y="1803831"/>
                  </a:moveTo>
                  <a:lnTo>
                    <a:pt x="4910175" y="1783334"/>
                  </a:lnTo>
                  <a:lnTo>
                    <a:pt x="4898707" y="1766430"/>
                  </a:lnTo>
                  <a:lnTo>
                    <a:pt x="4881867" y="1754949"/>
                  </a:lnTo>
                  <a:lnTo>
                    <a:pt x="4861522" y="1750707"/>
                  </a:lnTo>
                  <a:lnTo>
                    <a:pt x="4840541" y="1754936"/>
                  </a:lnTo>
                  <a:lnTo>
                    <a:pt x="4823777" y="1766366"/>
                  </a:lnTo>
                  <a:lnTo>
                    <a:pt x="4812677" y="1783130"/>
                  </a:lnTo>
                  <a:lnTo>
                    <a:pt x="4811103" y="1790979"/>
                  </a:lnTo>
                  <a:lnTo>
                    <a:pt x="4282376" y="1790979"/>
                  </a:lnTo>
                  <a:lnTo>
                    <a:pt x="3942219" y="2130958"/>
                  </a:lnTo>
                  <a:lnTo>
                    <a:pt x="3979761" y="2130958"/>
                  </a:lnTo>
                  <a:lnTo>
                    <a:pt x="4292752" y="1817179"/>
                  </a:lnTo>
                  <a:lnTo>
                    <a:pt x="4811280" y="1817179"/>
                  </a:lnTo>
                  <a:lnTo>
                    <a:pt x="4812665" y="1824367"/>
                  </a:lnTo>
                  <a:lnTo>
                    <a:pt x="4823650" y="1841474"/>
                  </a:lnTo>
                  <a:lnTo>
                    <a:pt x="4840109" y="1852980"/>
                  </a:lnTo>
                  <a:lnTo>
                    <a:pt x="4860518" y="1857184"/>
                  </a:lnTo>
                  <a:lnTo>
                    <a:pt x="4881448" y="1852980"/>
                  </a:lnTo>
                  <a:lnTo>
                    <a:pt x="4898580" y="1841538"/>
                  </a:lnTo>
                  <a:lnTo>
                    <a:pt x="4910163" y="1824570"/>
                  </a:lnTo>
                  <a:lnTo>
                    <a:pt x="4914404" y="1803831"/>
                  </a:lnTo>
                  <a:close/>
                </a:path>
                <a:path extrusionOk="0" h="2131059" w="5320665">
                  <a:moveTo>
                    <a:pt x="5320068" y="1160945"/>
                  </a:moveTo>
                  <a:lnTo>
                    <a:pt x="5301793" y="1141653"/>
                  </a:lnTo>
                  <a:lnTo>
                    <a:pt x="5058664" y="1384312"/>
                  </a:lnTo>
                  <a:lnTo>
                    <a:pt x="3428517" y="1384312"/>
                  </a:lnTo>
                  <a:lnTo>
                    <a:pt x="3191179" y="1146873"/>
                  </a:lnTo>
                  <a:lnTo>
                    <a:pt x="3864356" y="1146873"/>
                  </a:lnTo>
                  <a:lnTo>
                    <a:pt x="3864356" y="1120686"/>
                  </a:lnTo>
                  <a:lnTo>
                    <a:pt x="3164509" y="1120203"/>
                  </a:lnTo>
                  <a:lnTo>
                    <a:pt x="2220861" y="176123"/>
                  </a:lnTo>
                  <a:lnTo>
                    <a:pt x="1294384" y="176898"/>
                  </a:lnTo>
                  <a:lnTo>
                    <a:pt x="1117955" y="495"/>
                  </a:lnTo>
                  <a:lnTo>
                    <a:pt x="0" y="0"/>
                  </a:lnTo>
                  <a:lnTo>
                    <a:pt x="0" y="26212"/>
                  </a:lnTo>
                  <a:lnTo>
                    <a:pt x="1107579" y="26212"/>
                  </a:lnTo>
                  <a:lnTo>
                    <a:pt x="1283487" y="202590"/>
                  </a:lnTo>
                  <a:lnTo>
                    <a:pt x="2209495" y="202590"/>
                  </a:lnTo>
                  <a:lnTo>
                    <a:pt x="3127248" y="1120178"/>
                  </a:lnTo>
                  <a:lnTo>
                    <a:pt x="2464968" y="1119708"/>
                  </a:lnTo>
                  <a:lnTo>
                    <a:pt x="2305685" y="1279067"/>
                  </a:lnTo>
                  <a:lnTo>
                    <a:pt x="1673364" y="1279067"/>
                  </a:lnTo>
                  <a:lnTo>
                    <a:pt x="1099680" y="706107"/>
                  </a:lnTo>
                  <a:lnTo>
                    <a:pt x="0" y="706107"/>
                  </a:lnTo>
                  <a:lnTo>
                    <a:pt x="0" y="732320"/>
                  </a:lnTo>
                  <a:lnTo>
                    <a:pt x="1089799" y="732320"/>
                  </a:lnTo>
                  <a:lnTo>
                    <a:pt x="1662988" y="1305242"/>
                  </a:lnTo>
                  <a:lnTo>
                    <a:pt x="2279523" y="1305242"/>
                  </a:lnTo>
                  <a:lnTo>
                    <a:pt x="1953056" y="1631886"/>
                  </a:lnTo>
                  <a:lnTo>
                    <a:pt x="119316" y="1631886"/>
                  </a:lnTo>
                  <a:lnTo>
                    <a:pt x="0" y="1751355"/>
                  </a:lnTo>
                  <a:lnTo>
                    <a:pt x="0" y="1789709"/>
                  </a:lnTo>
                  <a:lnTo>
                    <a:pt x="131191" y="1658797"/>
                  </a:lnTo>
                  <a:lnTo>
                    <a:pt x="1965413" y="1658797"/>
                  </a:lnTo>
                  <a:lnTo>
                    <a:pt x="2318270" y="1305242"/>
                  </a:lnTo>
                  <a:lnTo>
                    <a:pt x="2695244" y="1305242"/>
                  </a:lnTo>
                  <a:lnTo>
                    <a:pt x="3100921" y="1711426"/>
                  </a:lnTo>
                  <a:lnTo>
                    <a:pt x="3460902" y="1711426"/>
                  </a:lnTo>
                  <a:lnTo>
                    <a:pt x="3463340" y="1723605"/>
                  </a:lnTo>
                  <a:lnTo>
                    <a:pt x="3474745" y="1740738"/>
                  </a:lnTo>
                  <a:lnTo>
                    <a:pt x="3491712" y="1752358"/>
                  </a:lnTo>
                  <a:lnTo>
                    <a:pt x="3512553" y="1756638"/>
                  </a:lnTo>
                  <a:lnTo>
                    <a:pt x="3532898" y="1751825"/>
                  </a:lnTo>
                  <a:lnTo>
                    <a:pt x="3549294" y="1740217"/>
                  </a:lnTo>
                  <a:lnTo>
                    <a:pt x="3560419" y="1723224"/>
                  </a:lnTo>
                  <a:lnTo>
                    <a:pt x="3564928" y="1702295"/>
                  </a:lnTo>
                  <a:lnTo>
                    <a:pt x="3560343" y="1681759"/>
                  </a:lnTo>
                  <a:lnTo>
                    <a:pt x="3549091" y="1665033"/>
                  </a:lnTo>
                  <a:lnTo>
                    <a:pt x="3532670" y="1653781"/>
                  </a:lnTo>
                  <a:lnTo>
                    <a:pt x="3512553" y="1649653"/>
                  </a:lnTo>
                  <a:lnTo>
                    <a:pt x="3492106" y="1653654"/>
                  </a:lnTo>
                  <a:lnTo>
                    <a:pt x="3475101" y="1664728"/>
                  </a:lnTo>
                  <a:lnTo>
                    <a:pt x="3463480" y="1681556"/>
                  </a:lnTo>
                  <a:lnTo>
                    <a:pt x="3462718" y="1685251"/>
                  </a:lnTo>
                  <a:lnTo>
                    <a:pt x="3111296" y="1685251"/>
                  </a:lnTo>
                  <a:lnTo>
                    <a:pt x="2705620" y="1279067"/>
                  </a:lnTo>
                  <a:lnTo>
                    <a:pt x="2344394" y="1279067"/>
                  </a:lnTo>
                  <a:lnTo>
                    <a:pt x="2476335" y="1146873"/>
                  </a:lnTo>
                  <a:lnTo>
                    <a:pt x="3153956" y="1146873"/>
                  </a:lnTo>
                  <a:lnTo>
                    <a:pt x="3418636" y="1411490"/>
                  </a:lnTo>
                  <a:lnTo>
                    <a:pt x="5070043" y="1411490"/>
                  </a:lnTo>
                  <a:lnTo>
                    <a:pt x="5320068" y="116094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44" name="Google Shape;544;p4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361825" y="10510028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066576" y="10973264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609138" y="10419081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46"/>
            <p:cNvSpPr/>
            <p:nvPr/>
          </p:nvSpPr>
          <p:spPr>
            <a:xfrm>
              <a:off x="1041379" y="9856529"/>
              <a:ext cx="107315" cy="106679"/>
            </a:xfrm>
            <a:custGeom>
              <a:rect b="b" l="l" r="r" t="t"/>
              <a:pathLst>
                <a:path extrusionOk="0" h="106679" w="107315">
                  <a:moveTo>
                    <a:pt x="53862" y="0"/>
                  </a:moveTo>
                  <a:lnTo>
                    <a:pt x="33288" y="4100"/>
                  </a:lnTo>
                  <a:lnTo>
                    <a:pt x="16372" y="15381"/>
                  </a:lnTo>
                  <a:lnTo>
                    <a:pt x="4736" y="32317"/>
                  </a:lnTo>
                  <a:lnTo>
                    <a:pt x="0" y="53380"/>
                  </a:lnTo>
                  <a:lnTo>
                    <a:pt x="4728" y="73863"/>
                  </a:lnTo>
                  <a:lnTo>
                    <a:pt x="16309" y="90757"/>
                  </a:lnTo>
                  <a:lnTo>
                    <a:pt x="33076" y="102235"/>
                  </a:lnTo>
                  <a:lnTo>
                    <a:pt x="53359" y="106467"/>
                  </a:lnTo>
                  <a:lnTo>
                    <a:pt x="73995" y="102372"/>
                  </a:lnTo>
                  <a:lnTo>
                    <a:pt x="90971" y="91122"/>
                  </a:lnTo>
                  <a:lnTo>
                    <a:pt x="102481" y="74273"/>
                  </a:lnTo>
                  <a:lnTo>
                    <a:pt x="106719" y="53380"/>
                  </a:lnTo>
                  <a:lnTo>
                    <a:pt x="102489" y="32719"/>
                  </a:lnTo>
                  <a:lnTo>
                    <a:pt x="91033" y="15739"/>
                  </a:lnTo>
                  <a:lnTo>
                    <a:pt x="74207" y="4234"/>
                  </a:lnTo>
                  <a:lnTo>
                    <a:pt x="53862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48" name="Google Shape;548;p4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271138" y="10271089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9" name="Google Shape;549;p46"/>
            <p:cNvSpPr/>
            <p:nvPr/>
          </p:nvSpPr>
          <p:spPr>
            <a:xfrm>
              <a:off x="159842" y="10261999"/>
              <a:ext cx="3748404" cy="349250"/>
            </a:xfrm>
            <a:custGeom>
              <a:rect b="b" l="l" r="r" t="t"/>
              <a:pathLst>
                <a:path extrusionOk="0" h="349250" w="3748404">
                  <a:moveTo>
                    <a:pt x="106248" y="296443"/>
                  </a:moveTo>
                  <a:lnTo>
                    <a:pt x="102006" y="275666"/>
                  </a:lnTo>
                  <a:lnTo>
                    <a:pt x="90551" y="258800"/>
                  </a:lnTo>
                  <a:lnTo>
                    <a:pt x="73710" y="247357"/>
                  </a:lnTo>
                  <a:lnTo>
                    <a:pt x="53352" y="242824"/>
                  </a:lnTo>
                  <a:lnTo>
                    <a:pt x="32512" y="247142"/>
                  </a:lnTo>
                  <a:lnTo>
                    <a:pt x="15557" y="258800"/>
                  </a:lnTo>
                  <a:lnTo>
                    <a:pt x="4165" y="275869"/>
                  </a:lnTo>
                  <a:lnTo>
                    <a:pt x="0" y="296443"/>
                  </a:lnTo>
                  <a:lnTo>
                    <a:pt x="4165" y="316445"/>
                  </a:lnTo>
                  <a:lnTo>
                    <a:pt x="15557" y="333235"/>
                  </a:lnTo>
                  <a:lnTo>
                    <a:pt x="32512" y="344779"/>
                  </a:lnTo>
                  <a:lnTo>
                    <a:pt x="53352" y="349072"/>
                  </a:lnTo>
                  <a:lnTo>
                    <a:pt x="73710" y="344779"/>
                  </a:lnTo>
                  <a:lnTo>
                    <a:pt x="90551" y="333235"/>
                  </a:lnTo>
                  <a:lnTo>
                    <a:pt x="102006" y="316445"/>
                  </a:lnTo>
                  <a:lnTo>
                    <a:pt x="106248" y="296443"/>
                  </a:lnTo>
                  <a:close/>
                </a:path>
                <a:path extrusionOk="0" h="349250" w="3748404">
                  <a:moveTo>
                    <a:pt x="3747986" y="53314"/>
                  </a:moveTo>
                  <a:lnTo>
                    <a:pt x="3743985" y="32689"/>
                  </a:lnTo>
                  <a:lnTo>
                    <a:pt x="3732987" y="15722"/>
                  </a:lnTo>
                  <a:lnTo>
                    <a:pt x="3716528" y="4229"/>
                  </a:lnTo>
                  <a:lnTo>
                    <a:pt x="3696131" y="0"/>
                  </a:lnTo>
                  <a:lnTo>
                    <a:pt x="3675215" y="4737"/>
                  </a:lnTo>
                  <a:lnTo>
                    <a:pt x="3658133" y="16179"/>
                  </a:lnTo>
                  <a:lnTo>
                    <a:pt x="3646703" y="32854"/>
                  </a:lnTo>
                  <a:lnTo>
                    <a:pt x="3642741" y="53314"/>
                  </a:lnTo>
                  <a:lnTo>
                    <a:pt x="3646919" y="74231"/>
                  </a:lnTo>
                  <a:lnTo>
                    <a:pt x="3658324" y="91084"/>
                  </a:lnTo>
                  <a:lnTo>
                    <a:pt x="3675278" y="102336"/>
                  </a:lnTo>
                  <a:lnTo>
                    <a:pt x="3696131" y="106438"/>
                  </a:lnTo>
                  <a:lnTo>
                    <a:pt x="3716667" y="102336"/>
                  </a:lnTo>
                  <a:lnTo>
                    <a:pt x="3733381" y="91084"/>
                  </a:lnTo>
                  <a:lnTo>
                    <a:pt x="3744417" y="74231"/>
                  </a:lnTo>
                  <a:lnTo>
                    <a:pt x="3747986" y="53314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50" name="Google Shape;550;p4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907096" y="10768945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4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803702" y="11228722"/>
              <a:ext cx="150738" cy="79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46"/>
            <p:cNvSpPr/>
            <p:nvPr/>
          </p:nvSpPr>
          <p:spPr>
            <a:xfrm>
              <a:off x="91643" y="9779463"/>
              <a:ext cx="4950460" cy="1529715"/>
            </a:xfrm>
            <a:custGeom>
              <a:rect b="b" l="l" r="r" t="t"/>
              <a:pathLst>
                <a:path extrusionOk="0" h="1529715" w="4950460">
                  <a:moveTo>
                    <a:pt x="250024" y="782447"/>
                  </a:moveTo>
                  <a:lnTo>
                    <a:pt x="239737" y="734669"/>
                  </a:lnTo>
                  <a:lnTo>
                    <a:pt x="228295" y="717867"/>
                  </a:lnTo>
                  <a:lnTo>
                    <a:pt x="228295" y="782447"/>
                  </a:lnTo>
                  <a:lnTo>
                    <a:pt x="220306" y="822350"/>
                  </a:lnTo>
                  <a:lnTo>
                    <a:pt x="220205" y="822858"/>
                  </a:lnTo>
                  <a:lnTo>
                    <a:pt x="198081" y="855662"/>
                  </a:lnTo>
                  <a:lnTo>
                    <a:pt x="165125" y="877671"/>
                  </a:lnTo>
                  <a:lnTo>
                    <a:pt x="124510" y="885723"/>
                  </a:lnTo>
                  <a:lnTo>
                    <a:pt x="84620" y="877506"/>
                  </a:lnTo>
                  <a:lnTo>
                    <a:pt x="51752" y="855205"/>
                  </a:lnTo>
                  <a:lnTo>
                    <a:pt x="29451" y="822350"/>
                  </a:lnTo>
                  <a:lnTo>
                    <a:pt x="21234" y="782447"/>
                  </a:lnTo>
                  <a:lnTo>
                    <a:pt x="29464" y="742302"/>
                  </a:lnTo>
                  <a:lnTo>
                    <a:pt x="51816" y="709587"/>
                  </a:lnTo>
                  <a:lnTo>
                    <a:pt x="84823" y="687489"/>
                  </a:lnTo>
                  <a:lnTo>
                    <a:pt x="125018" y="679170"/>
                  </a:lnTo>
                  <a:lnTo>
                    <a:pt x="165125" y="687489"/>
                  </a:lnTo>
                  <a:lnTo>
                    <a:pt x="197967" y="709587"/>
                  </a:lnTo>
                  <a:lnTo>
                    <a:pt x="220141" y="742302"/>
                  </a:lnTo>
                  <a:lnTo>
                    <a:pt x="228295" y="782447"/>
                  </a:lnTo>
                  <a:lnTo>
                    <a:pt x="228295" y="717867"/>
                  </a:lnTo>
                  <a:lnTo>
                    <a:pt x="212915" y="695261"/>
                  </a:lnTo>
                  <a:lnTo>
                    <a:pt x="189318" y="679170"/>
                  </a:lnTo>
                  <a:lnTo>
                    <a:pt x="173393" y="668299"/>
                  </a:lnTo>
                  <a:lnTo>
                    <a:pt x="125018" y="657898"/>
                  </a:lnTo>
                  <a:lnTo>
                    <a:pt x="76098" y="667791"/>
                  </a:lnTo>
                  <a:lnTo>
                    <a:pt x="36385" y="694804"/>
                  </a:lnTo>
                  <a:lnTo>
                    <a:pt x="9728" y="734504"/>
                  </a:lnTo>
                  <a:lnTo>
                    <a:pt x="0" y="782447"/>
                  </a:lnTo>
                  <a:lnTo>
                    <a:pt x="9728" y="830961"/>
                  </a:lnTo>
                  <a:lnTo>
                    <a:pt x="36385" y="870712"/>
                  </a:lnTo>
                  <a:lnTo>
                    <a:pt x="76098" y="897585"/>
                  </a:lnTo>
                  <a:lnTo>
                    <a:pt x="125018" y="907465"/>
                  </a:lnTo>
                  <a:lnTo>
                    <a:pt x="173532" y="897763"/>
                  </a:lnTo>
                  <a:lnTo>
                    <a:pt x="191541" y="885723"/>
                  </a:lnTo>
                  <a:lnTo>
                    <a:pt x="213283" y="871169"/>
                  </a:lnTo>
                  <a:lnTo>
                    <a:pt x="240157" y="831469"/>
                  </a:lnTo>
                  <a:lnTo>
                    <a:pt x="250024" y="782447"/>
                  </a:lnTo>
                  <a:close/>
                </a:path>
                <a:path extrusionOk="0" h="1529715" w="4950460">
                  <a:moveTo>
                    <a:pt x="1134046" y="123774"/>
                  </a:moveTo>
                  <a:lnTo>
                    <a:pt x="1124331" y="75984"/>
                  </a:lnTo>
                  <a:lnTo>
                    <a:pt x="1124242" y="75552"/>
                  </a:lnTo>
                  <a:lnTo>
                    <a:pt x="1111808" y="57162"/>
                  </a:lnTo>
                  <a:lnTo>
                    <a:pt x="1111808" y="123774"/>
                  </a:lnTo>
                  <a:lnTo>
                    <a:pt x="1104226" y="163969"/>
                  </a:lnTo>
                  <a:lnTo>
                    <a:pt x="1082281" y="196519"/>
                  </a:lnTo>
                  <a:lnTo>
                    <a:pt x="1049401" y="218313"/>
                  </a:lnTo>
                  <a:lnTo>
                    <a:pt x="1009027" y="226275"/>
                  </a:lnTo>
                  <a:lnTo>
                    <a:pt x="969124" y="218960"/>
                  </a:lnTo>
                  <a:lnTo>
                    <a:pt x="936256" y="197218"/>
                  </a:lnTo>
                  <a:lnTo>
                    <a:pt x="913968" y="164680"/>
                  </a:lnTo>
                  <a:lnTo>
                    <a:pt x="905751" y="124980"/>
                  </a:lnTo>
                  <a:lnTo>
                    <a:pt x="913968" y="84620"/>
                  </a:lnTo>
                  <a:lnTo>
                    <a:pt x="936256" y="51460"/>
                  </a:lnTo>
                  <a:lnTo>
                    <a:pt x="969124" y="29006"/>
                  </a:lnTo>
                  <a:lnTo>
                    <a:pt x="1009027" y="20751"/>
                  </a:lnTo>
                  <a:lnTo>
                    <a:pt x="1049286" y="29006"/>
                  </a:lnTo>
                  <a:lnTo>
                    <a:pt x="1081913" y="51308"/>
                  </a:lnTo>
                  <a:lnTo>
                    <a:pt x="1103807" y="84112"/>
                  </a:lnTo>
                  <a:lnTo>
                    <a:pt x="1111808" y="123774"/>
                  </a:lnTo>
                  <a:lnTo>
                    <a:pt x="1111808" y="57162"/>
                  </a:lnTo>
                  <a:lnTo>
                    <a:pt x="1097534" y="36029"/>
                  </a:lnTo>
                  <a:lnTo>
                    <a:pt x="1074801" y="20751"/>
                  </a:lnTo>
                  <a:lnTo>
                    <a:pt x="1057948" y="9436"/>
                  </a:lnTo>
                  <a:lnTo>
                    <a:pt x="1009510" y="0"/>
                  </a:lnTo>
                  <a:lnTo>
                    <a:pt x="961021" y="9855"/>
                  </a:lnTo>
                  <a:lnTo>
                    <a:pt x="921372" y="36588"/>
                  </a:lnTo>
                  <a:lnTo>
                    <a:pt x="894791" y="75984"/>
                  </a:lnTo>
                  <a:lnTo>
                    <a:pt x="885482" y="123774"/>
                  </a:lnTo>
                  <a:lnTo>
                    <a:pt x="895210" y="172313"/>
                  </a:lnTo>
                  <a:lnTo>
                    <a:pt x="921740" y="212140"/>
                  </a:lnTo>
                  <a:lnTo>
                    <a:pt x="961161" y="239090"/>
                  </a:lnTo>
                  <a:lnTo>
                    <a:pt x="1009510" y="249008"/>
                  </a:lnTo>
                  <a:lnTo>
                    <a:pt x="1057948" y="239090"/>
                  </a:lnTo>
                  <a:lnTo>
                    <a:pt x="1076782" y="226275"/>
                  </a:lnTo>
                  <a:lnTo>
                    <a:pt x="1097534" y="212140"/>
                  </a:lnTo>
                  <a:lnTo>
                    <a:pt x="1124242" y="172313"/>
                  </a:lnTo>
                  <a:lnTo>
                    <a:pt x="1134046" y="123774"/>
                  </a:lnTo>
                  <a:close/>
                </a:path>
                <a:path extrusionOk="0" h="1529715" w="4950460">
                  <a:moveTo>
                    <a:pt x="3552812" y="1097203"/>
                  </a:moveTo>
                  <a:lnTo>
                    <a:pt x="3543604" y="1048727"/>
                  </a:lnTo>
                  <a:lnTo>
                    <a:pt x="3543516" y="1048308"/>
                  </a:lnTo>
                  <a:lnTo>
                    <a:pt x="3531578" y="1030389"/>
                  </a:lnTo>
                  <a:lnTo>
                    <a:pt x="3531578" y="1097203"/>
                  </a:lnTo>
                  <a:lnTo>
                    <a:pt x="3523500" y="1137589"/>
                  </a:lnTo>
                  <a:lnTo>
                    <a:pt x="3501504" y="1170305"/>
                  </a:lnTo>
                  <a:lnTo>
                    <a:pt x="3468840" y="1192225"/>
                  </a:lnTo>
                  <a:lnTo>
                    <a:pt x="3428809" y="1200226"/>
                  </a:lnTo>
                  <a:lnTo>
                    <a:pt x="3388614" y="1192225"/>
                  </a:lnTo>
                  <a:lnTo>
                    <a:pt x="3355606" y="1170305"/>
                  </a:lnTo>
                  <a:lnTo>
                    <a:pt x="3333242" y="1137589"/>
                  </a:lnTo>
                  <a:lnTo>
                    <a:pt x="3325012" y="1097203"/>
                  </a:lnTo>
                  <a:lnTo>
                    <a:pt x="3333242" y="1056970"/>
                  </a:lnTo>
                  <a:lnTo>
                    <a:pt x="3355606" y="1024318"/>
                  </a:lnTo>
                  <a:lnTo>
                    <a:pt x="3388614" y="1002423"/>
                  </a:lnTo>
                  <a:lnTo>
                    <a:pt x="3428809" y="994422"/>
                  </a:lnTo>
                  <a:lnTo>
                    <a:pt x="3469309" y="1002423"/>
                  </a:lnTo>
                  <a:lnTo>
                    <a:pt x="3502050" y="1024318"/>
                  </a:lnTo>
                  <a:lnTo>
                    <a:pt x="3523856" y="1056970"/>
                  </a:lnTo>
                  <a:lnTo>
                    <a:pt x="3531578" y="1097203"/>
                  </a:lnTo>
                  <a:lnTo>
                    <a:pt x="3531578" y="1030389"/>
                  </a:lnTo>
                  <a:lnTo>
                    <a:pt x="3516947" y="1008418"/>
                  </a:lnTo>
                  <a:lnTo>
                    <a:pt x="3496297" y="994422"/>
                  </a:lnTo>
                  <a:lnTo>
                    <a:pt x="3477298" y="981544"/>
                  </a:lnTo>
                  <a:lnTo>
                    <a:pt x="3428809" y="971689"/>
                  </a:lnTo>
                  <a:lnTo>
                    <a:pt x="3380486" y="981684"/>
                  </a:lnTo>
                  <a:lnTo>
                    <a:pt x="3341128" y="1008786"/>
                  </a:lnTo>
                  <a:lnTo>
                    <a:pt x="3314484" y="1048727"/>
                  </a:lnTo>
                  <a:lnTo>
                    <a:pt x="3304286" y="1097203"/>
                  </a:lnTo>
                  <a:lnTo>
                    <a:pt x="3314547" y="1145019"/>
                  </a:lnTo>
                  <a:lnTo>
                    <a:pt x="3341319" y="1184541"/>
                  </a:lnTo>
                  <a:lnTo>
                    <a:pt x="3380702" y="1211643"/>
                  </a:lnTo>
                  <a:lnTo>
                    <a:pt x="3428809" y="1222222"/>
                  </a:lnTo>
                  <a:lnTo>
                    <a:pt x="3477158" y="1212354"/>
                  </a:lnTo>
                  <a:lnTo>
                    <a:pt x="3494938" y="1200226"/>
                  </a:lnTo>
                  <a:lnTo>
                    <a:pt x="3516566" y="1185481"/>
                  </a:lnTo>
                  <a:lnTo>
                    <a:pt x="3543096" y="1145717"/>
                  </a:lnTo>
                  <a:lnTo>
                    <a:pt x="3552812" y="1097203"/>
                  </a:lnTo>
                  <a:close/>
                </a:path>
                <a:path extrusionOk="0" h="1529715" w="4950460">
                  <a:moveTo>
                    <a:pt x="3898722" y="536359"/>
                  </a:moveTo>
                  <a:lnTo>
                    <a:pt x="3888854" y="488149"/>
                  </a:lnTo>
                  <a:lnTo>
                    <a:pt x="3876967" y="470509"/>
                  </a:lnTo>
                  <a:lnTo>
                    <a:pt x="3876967" y="536359"/>
                  </a:lnTo>
                  <a:lnTo>
                    <a:pt x="3868902" y="576795"/>
                  </a:lnTo>
                  <a:lnTo>
                    <a:pt x="3846893" y="609866"/>
                  </a:lnTo>
                  <a:lnTo>
                    <a:pt x="3814229" y="632193"/>
                  </a:lnTo>
                  <a:lnTo>
                    <a:pt x="3774198" y="640384"/>
                  </a:lnTo>
                  <a:lnTo>
                    <a:pt x="3733584" y="631875"/>
                  </a:lnTo>
                  <a:lnTo>
                    <a:pt x="3700615" y="609587"/>
                  </a:lnTo>
                  <a:lnTo>
                    <a:pt x="3678555" y="576795"/>
                  </a:lnTo>
                  <a:lnTo>
                    <a:pt x="3670401" y="536359"/>
                  </a:lnTo>
                  <a:lnTo>
                    <a:pt x="3678491" y="496709"/>
                  </a:lnTo>
                  <a:lnTo>
                    <a:pt x="3700615" y="463918"/>
                  </a:lnTo>
                  <a:lnTo>
                    <a:pt x="3733584" y="441579"/>
                  </a:lnTo>
                  <a:lnTo>
                    <a:pt x="3774198" y="433336"/>
                  </a:lnTo>
                  <a:lnTo>
                    <a:pt x="3813797" y="441579"/>
                  </a:lnTo>
                  <a:lnTo>
                    <a:pt x="3846512" y="463918"/>
                  </a:lnTo>
                  <a:lnTo>
                    <a:pt x="3868750" y="496709"/>
                  </a:lnTo>
                  <a:lnTo>
                    <a:pt x="3876967" y="536359"/>
                  </a:lnTo>
                  <a:lnTo>
                    <a:pt x="3876967" y="470509"/>
                  </a:lnTo>
                  <a:lnTo>
                    <a:pt x="3862044" y="448360"/>
                  </a:lnTo>
                  <a:lnTo>
                    <a:pt x="3840061" y="433336"/>
                  </a:lnTo>
                  <a:lnTo>
                    <a:pt x="3822433" y="421297"/>
                  </a:lnTo>
                  <a:lnTo>
                    <a:pt x="3774198" y="411314"/>
                  </a:lnTo>
                  <a:lnTo>
                    <a:pt x="3725405" y="421297"/>
                  </a:lnTo>
                  <a:lnTo>
                    <a:pt x="3685514" y="448360"/>
                  </a:lnTo>
                  <a:lnTo>
                    <a:pt x="3658590" y="488149"/>
                  </a:lnTo>
                  <a:lnTo>
                    <a:pt x="3648710" y="536359"/>
                  </a:lnTo>
                  <a:lnTo>
                    <a:pt x="3658451" y="584847"/>
                  </a:lnTo>
                  <a:lnTo>
                    <a:pt x="3685133" y="624522"/>
                  </a:lnTo>
                  <a:lnTo>
                    <a:pt x="3724973" y="651306"/>
                  </a:lnTo>
                  <a:lnTo>
                    <a:pt x="3774198" y="661136"/>
                  </a:lnTo>
                  <a:lnTo>
                    <a:pt x="3822001" y="651306"/>
                  </a:lnTo>
                  <a:lnTo>
                    <a:pt x="3838156" y="640384"/>
                  </a:lnTo>
                  <a:lnTo>
                    <a:pt x="3861651" y="624522"/>
                  </a:lnTo>
                  <a:lnTo>
                    <a:pt x="3888714" y="584847"/>
                  </a:lnTo>
                  <a:lnTo>
                    <a:pt x="3898722" y="536359"/>
                  </a:lnTo>
                  <a:close/>
                </a:path>
                <a:path extrusionOk="0" h="1529715" w="4950460">
                  <a:moveTo>
                    <a:pt x="4870691" y="1195793"/>
                  </a:moveTo>
                  <a:lnTo>
                    <a:pt x="4862284" y="1154544"/>
                  </a:lnTo>
                  <a:lnTo>
                    <a:pt x="4852416" y="1139812"/>
                  </a:lnTo>
                  <a:lnTo>
                    <a:pt x="4852416" y="1195793"/>
                  </a:lnTo>
                  <a:lnTo>
                    <a:pt x="4845545" y="1229677"/>
                  </a:lnTo>
                  <a:lnTo>
                    <a:pt x="4826762" y="1257490"/>
                  </a:lnTo>
                  <a:lnTo>
                    <a:pt x="4798707" y="1276388"/>
                  </a:lnTo>
                  <a:lnTo>
                    <a:pt x="4798466" y="1276388"/>
                  </a:lnTo>
                  <a:lnTo>
                    <a:pt x="4764430" y="1283246"/>
                  </a:lnTo>
                  <a:lnTo>
                    <a:pt x="4730407" y="1276388"/>
                  </a:lnTo>
                  <a:lnTo>
                    <a:pt x="4702797" y="1257681"/>
                  </a:lnTo>
                  <a:lnTo>
                    <a:pt x="4684268" y="1229880"/>
                  </a:lnTo>
                  <a:lnTo>
                    <a:pt x="4677499" y="1195793"/>
                  </a:lnTo>
                  <a:lnTo>
                    <a:pt x="4684268" y="1161694"/>
                  </a:lnTo>
                  <a:lnTo>
                    <a:pt x="4702797" y="1133741"/>
                  </a:lnTo>
                  <a:lnTo>
                    <a:pt x="4730407" y="1115009"/>
                  </a:lnTo>
                  <a:lnTo>
                    <a:pt x="4764430" y="1108570"/>
                  </a:lnTo>
                  <a:lnTo>
                    <a:pt x="4798961" y="1115009"/>
                  </a:lnTo>
                  <a:lnTo>
                    <a:pt x="4826762" y="1133741"/>
                  </a:lnTo>
                  <a:lnTo>
                    <a:pt x="4845405" y="1161694"/>
                  </a:lnTo>
                  <a:lnTo>
                    <a:pt x="4852416" y="1195793"/>
                  </a:lnTo>
                  <a:lnTo>
                    <a:pt x="4852416" y="1139812"/>
                  </a:lnTo>
                  <a:lnTo>
                    <a:pt x="4839424" y="1120394"/>
                  </a:lnTo>
                  <a:lnTo>
                    <a:pt x="4822241" y="1108570"/>
                  </a:lnTo>
                  <a:lnTo>
                    <a:pt x="4805642" y="1097140"/>
                  </a:lnTo>
                  <a:lnTo>
                    <a:pt x="4764430" y="1088542"/>
                  </a:lnTo>
                  <a:lnTo>
                    <a:pt x="4723612" y="1097140"/>
                  </a:lnTo>
                  <a:lnTo>
                    <a:pt x="4690135" y="1120394"/>
                  </a:lnTo>
                  <a:lnTo>
                    <a:pt x="4667504" y="1154544"/>
                  </a:lnTo>
                  <a:lnTo>
                    <a:pt x="4659185" y="1195793"/>
                  </a:lnTo>
                  <a:lnTo>
                    <a:pt x="4667021" y="1236916"/>
                  </a:lnTo>
                  <a:lnTo>
                    <a:pt x="4689576" y="1270520"/>
                  </a:lnTo>
                  <a:lnTo>
                    <a:pt x="4723257" y="1293202"/>
                  </a:lnTo>
                  <a:lnTo>
                    <a:pt x="4764430" y="1301521"/>
                  </a:lnTo>
                  <a:lnTo>
                    <a:pt x="4805642" y="1293202"/>
                  </a:lnTo>
                  <a:lnTo>
                    <a:pt x="4820475" y="1283246"/>
                  </a:lnTo>
                  <a:lnTo>
                    <a:pt x="4839424" y="1270520"/>
                  </a:lnTo>
                  <a:lnTo>
                    <a:pt x="4862284" y="1236916"/>
                  </a:lnTo>
                  <a:lnTo>
                    <a:pt x="4870691" y="1195793"/>
                  </a:lnTo>
                  <a:close/>
                </a:path>
                <a:path extrusionOk="0" h="1529715" w="4950460">
                  <a:moveTo>
                    <a:pt x="4950231" y="1516240"/>
                  </a:moveTo>
                  <a:lnTo>
                    <a:pt x="4944707" y="1472018"/>
                  </a:lnTo>
                  <a:lnTo>
                    <a:pt x="4944630" y="1471358"/>
                  </a:lnTo>
                  <a:lnTo>
                    <a:pt x="4927917" y="1431163"/>
                  </a:lnTo>
                  <a:lnTo>
                    <a:pt x="4901755" y="1397203"/>
                  </a:lnTo>
                  <a:lnTo>
                    <a:pt x="4875085" y="1376641"/>
                  </a:lnTo>
                  <a:lnTo>
                    <a:pt x="4867808" y="1371028"/>
                  </a:lnTo>
                  <a:lnTo>
                    <a:pt x="4827727" y="1354188"/>
                  </a:lnTo>
                  <a:lnTo>
                    <a:pt x="4783188" y="1348232"/>
                  </a:lnTo>
                  <a:lnTo>
                    <a:pt x="4738065" y="1354188"/>
                  </a:lnTo>
                  <a:lnTo>
                    <a:pt x="4738509" y="1354188"/>
                  </a:lnTo>
                  <a:lnTo>
                    <a:pt x="4698568" y="1371028"/>
                  </a:lnTo>
                  <a:lnTo>
                    <a:pt x="4664735" y="1397203"/>
                  </a:lnTo>
                  <a:lnTo>
                    <a:pt x="4638573" y="1431163"/>
                  </a:lnTo>
                  <a:lnTo>
                    <a:pt x="4621695" y="1471358"/>
                  </a:lnTo>
                  <a:lnTo>
                    <a:pt x="4615700" y="1516240"/>
                  </a:lnTo>
                  <a:lnTo>
                    <a:pt x="4617453" y="1529092"/>
                  </a:lnTo>
                  <a:lnTo>
                    <a:pt x="4646460" y="1529092"/>
                  </a:lnTo>
                  <a:lnTo>
                    <a:pt x="4644352" y="1516240"/>
                  </a:lnTo>
                  <a:lnTo>
                    <a:pt x="4651489" y="1472018"/>
                  </a:lnTo>
                  <a:lnTo>
                    <a:pt x="4671314" y="1433690"/>
                  </a:lnTo>
                  <a:lnTo>
                    <a:pt x="4701451" y="1403502"/>
                  </a:lnTo>
                  <a:lnTo>
                    <a:pt x="4739525" y="1383741"/>
                  </a:lnTo>
                  <a:lnTo>
                    <a:pt x="4783188" y="1376641"/>
                  </a:lnTo>
                  <a:lnTo>
                    <a:pt x="4827295" y="1383741"/>
                  </a:lnTo>
                  <a:lnTo>
                    <a:pt x="4865560" y="1403502"/>
                  </a:lnTo>
                  <a:lnTo>
                    <a:pt x="4895710" y="1433690"/>
                  </a:lnTo>
                  <a:lnTo>
                    <a:pt x="4915459" y="1472018"/>
                  </a:lnTo>
                  <a:lnTo>
                    <a:pt x="4922545" y="1516240"/>
                  </a:lnTo>
                  <a:lnTo>
                    <a:pt x="4920450" y="1529092"/>
                  </a:lnTo>
                  <a:lnTo>
                    <a:pt x="4948479" y="1529092"/>
                  </a:lnTo>
                  <a:lnTo>
                    <a:pt x="4950231" y="151624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553" name="Google Shape;553;p46"/>
          <p:cNvSpPr txBox="1"/>
          <p:nvPr>
            <p:ph type="title"/>
          </p:nvPr>
        </p:nvSpPr>
        <p:spPr>
          <a:xfrm>
            <a:off x="1488901" y="2295300"/>
            <a:ext cx="6166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1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4" name="Google Shape;554;p46" title="Bitkwa-Logo-New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819125" y="281996"/>
            <a:ext cx="1505750" cy="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58" cy="5143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47"/>
          <p:cNvGrpSpPr/>
          <p:nvPr/>
        </p:nvGrpSpPr>
        <p:grpSpPr>
          <a:xfrm>
            <a:off x="0" y="0"/>
            <a:ext cx="9143611" cy="5143414"/>
            <a:chOff x="0" y="0"/>
            <a:chExt cx="20104685" cy="11309178"/>
          </a:xfrm>
        </p:grpSpPr>
        <p:pic>
          <p:nvPicPr>
            <p:cNvPr id="561" name="Google Shape;561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73454" y="1118980"/>
              <a:ext cx="4630644" cy="307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" name="Google Shape;562;p47"/>
            <p:cNvSpPr/>
            <p:nvPr/>
          </p:nvSpPr>
          <p:spPr>
            <a:xfrm>
              <a:off x="14784020" y="5"/>
              <a:ext cx="5320665" cy="3727450"/>
            </a:xfrm>
            <a:custGeom>
              <a:rect b="b" l="l" r="r" t="t"/>
              <a:pathLst>
                <a:path extrusionOk="0" h="3727450" w="5320665">
                  <a:moveTo>
                    <a:pt x="2548750" y="1518386"/>
                  </a:moveTo>
                  <a:lnTo>
                    <a:pt x="1418158" y="1518386"/>
                  </a:lnTo>
                  <a:lnTo>
                    <a:pt x="1027315" y="1910232"/>
                  </a:lnTo>
                  <a:lnTo>
                    <a:pt x="508774" y="1910232"/>
                  </a:lnTo>
                  <a:lnTo>
                    <a:pt x="507403" y="1903044"/>
                  </a:lnTo>
                  <a:lnTo>
                    <a:pt x="496417" y="1885937"/>
                  </a:lnTo>
                  <a:lnTo>
                    <a:pt x="479958" y="1874431"/>
                  </a:lnTo>
                  <a:lnTo>
                    <a:pt x="459549" y="1870227"/>
                  </a:lnTo>
                  <a:lnTo>
                    <a:pt x="438619" y="1874431"/>
                  </a:lnTo>
                  <a:lnTo>
                    <a:pt x="421487" y="1885873"/>
                  </a:lnTo>
                  <a:lnTo>
                    <a:pt x="409905" y="1902841"/>
                  </a:lnTo>
                  <a:lnTo>
                    <a:pt x="405663" y="1923580"/>
                  </a:lnTo>
                  <a:lnTo>
                    <a:pt x="409892" y="1944077"/>
                  </a:lnTo>
                  <a:lnTo>
                    <a:pt x="421360" y="1960981"/>
                  </a:lnTo>
                  <a:lnTo>
                    <a:pt x="438200" y="1972462"/>
                  </a:lnTo>
                  <a:lnTo>
                    <a:pt x="458546" y="1976704"/>
                  </a:lnTo>
                  <a:lnTo>
                    <a:pt x="479526" y="1972475"/>
                  </a:lnTo>
                  <a:lnTo>
                    <a:pt x="496290" y="1961045"/>
                  </a:lnTo>
                  <a:lnTo>
                    <a:pt x="507390" y="1944281"/>
                  </a:lnTo>
                  <a:lnTo>
                    <a:pt x="508952" y="1936432"/>
                  </a:lnTo>
                  <a:lnTo>
                    <a:pt x="1037691" y="1936432"/>
                  </a:lnTo>
                  <a:lnTo>
                    <a:pt x="1430489" y="1543837"/>
                  </a:lnTo>
                  <a:lnTo>
                    <a:pt x="2548750" y="1543837"/>
                  </a:lnTo>
                  <a:lnTo>
                    <a:pt x="2548750" y="1518386"/>
                  </a:lnTo>
                  <a:close/>
                </a:path>
                <a:path extrusionOk="0" h="3727450" w="5320665">
                  <a:moveTo>
                    <a:pt x="5320068" y="842670"/>
                  </a:moveTo>
                  <a:lnTo>
                    <a:pt x="5061407" y="842670"/>
                  </a:lnTo>
                  <a:lnTo>
                    <a:pt x="4791621" y="573354"/>
                  </a:lnTo>
                  <a:lnTo>
                    <a:pt x="3297351" y="573862"/>
                  </a:lnTo>
                  <a:lnTo>
                    <a:pt x="3298342" y="627227"/>
                  </a:lnTo>
                  <a:lnTo>
                    <a:pt x="4770361" y="625995"/>
                  </a:lnTo>
                  <a:lnTo>
                    <a:pt x="5038674" y="895794"/>
                  </a:lnTo>
                  <a:lnTo>
                    <a:pt x="5320068" y="895794"/>
                  </a:lnTo>
                  <a:lnTo>
                    <a:pt x="5320068" y="842670"/>
                  </a:lnTo>
                  <a:close/>
                </a:path>
                <a:path extrusionOk="0" h="3727450" w="5320665">
                  <a:moveTo>
                    <a:pt x="5320081" y="1032675"/>
                  </a:moveTo>
                  <a:lnTo>
                    <a:pt x="4859312" y="1032675"/>
                  </a:lnTo>
                  <a:lnTo>
                    <a:pt x="4528731" y="1362989"/>
                  </a:lnTo>
                  <a:lnTo>
                    <a:pt x="4383354" y="1362989"/>
                  </a:lnTo>
                  <a:lnTo>
                    <a:pt x="3837927" y="817956"/>
                  </a:lnTo>
                  <a:lnTo>
                    <a:pt x="3144659" y="817956"/>
                  </a:lnTo>
                  <a:lnTo>
                    <a:pt x="2854883" y="1108189"/>
                  </a:lnTo>
                  <a:lnTo>
                    <a:pt x="2531999" y="785342"/>
                  </a:lnTo>
                  <a:lnTo>
                    <a:pt x="2783446" y="785342"/>
                  </a:lnTo>
                  <a:lnTo>
                    <a:pt x="3158744" y="410311"/>
                  </a:lnTo>
                  <a:lnTo>
                    <a:pt x="4380496" y="410311"/>
                  </a:lnTo>
                  <a:lnTo>
                    <a:pt x="4790579" y="0"/>
                  </a:lnTo>
                  <a:lnTo>
                    <a:pt x="4754372" y="0"/>
                  </a:lnTo>
                  <a:lnTo>
                    <a:pt x="4370108" y="383870"/>
                  </a:lnTo>
                  <a:lnTo>
                    <a:pt x="3185210" y="383870"/>
                  </a:lnTo>
                  <a:lnTo>
                    <a:pt x="3460407" y="108877"/>
                  </a:lnTo>
                  <a:lnTo>
                    <a:pt x="4495139" y="108877"/>
                  </a:lnTo>
                  <a:lnTo>
                    <a:pt x="4604067" y="0"/>
                  </a:lnTo>
                  <a:lnTo>
                    <a:pt x="4566412" y="0"/>
                  </a:lnTo>
                  <a:lnTo>
                    <a:pt x="4484243" y="82207"/>
                  </a:lnTo>
                  <a:lnTo>
                    <a:pt x="3449548" y="82207"/>
                  </a:lnTo>
                  <a:lnTo>
                    <a:pt x="3147987" y="383870"/>
                  </a:lnTo>
                  <a:lnTo>
                    <a:pt x="2731071" y="383870"/>
                  </a:lnTo>
                  <a:lnTo>
                    <a:pt x="2347417" y="0"/>
                  </a:lnTo>
                  <a:lnTo>
                    <a:pt x="1782241" y="0"/>
                  </a:lnTo>
                  <a:lnTo>
                    <a:pt x="1781873" y="22898"/>
                  </a:lnTo>
                  <a:lnTo>
                    <a:pt x="2331809" y="21920"/>
                  </a:lnTo>
                  <a:lnTo>
                    <a:pt x="2720200" y="410311"/>
                  </a:lnTo>
                  <a:lnTo>
                    <a:pt x="3121545" y="410311"/>
                  </a:lnTo>
                  <a:lnTo>
                    <a:pt x="2772575" y="759409"/>
                  </a:lnTo>
                  <a:lnTo>
                    <a:pt x="2505938" y="759294"/>
                  </a:lnTo>
                  <a:lnTo>
                    <a:pt x="2289835" y="543217"/>
                  </a:lnTo>
                  <a:lnTo>
                    <a:pt x="1844167" y="542785"/>
                  </a:lnTo>
                  <a:lnTo>
                    <a:pt x="1836978" y="532168"/>
                  </a:lnTo>
                  <a:lnTo>
                    <a:pt x="1820164" y="520915"/>
                  </a:lnTo>
                  <a:lnTo>
                    <a:pt x="1799602" y="516788"/>
                  </a:lnTo>
                  <a:lnTo>
                    <a:pt x="1779054" y="520700"/>
                  </a:lnTo>
                  <a:lnTo>
                    <a:pt x="1762252" y="531990"/>
                  </a:lnTo>
                  <a:lnTo>
                    <a:pt x="1750898" y="548830"/>
                  </a:lnTo>
                  <a:lnTo>
                    <a:pt x="1746745" y="569417"/>
                  </a:lnTo>
                  <a:lnTo>
                    <a:pt x="1750898" y="590143"/>
                  </a:lnTo>
                  <a:lnTo>
                    <a:pt x="1762252" y="606844"/>
                  </a:lnTo>
                  <a:lnTo>
                    <a:pt x="1779054" y="617982"/>
                  </a:lnTo>
                  <a:lnTo>
                    <a:pt x="1799602" y="622046"/>
                  </a:lnTo>
                  <a:lnTo>
                    <a:pt x="1820164" y="617982"/>
                  </a:lnTo>
                  <a:lnTo>
                    <a:pt x="1836978" y="606844"/>
                  </a:lnTo>
                  <a:lnTo>
                    <a:pt x="1848332" y="590143"/>
                  </a:lnTo>
                  <a:lnTo>
                    <a:pt x="1852472" y="569506"/>
                  </a:lnTo>
                  <a:lnTo>
                    <a:pt x="2278938" y="570141"/>
                  </a:lnTo>
                  <a:lnTo>
                    <a:pt x="2468270" y="759282"/>
                  </a:lnTo>
                  <a:lnTo>
                    <a:pt x="1668653" y="758913"/>
                  </a:lnTo>
                  <a:lnTo>
                    <a:pt x="1470520" y="561022"/>
                  </a:lnTo>
                  <a:lnTo>
                    <a:pt x="643813" y="561022"/>
                  </a:lnTo>
                  <a:lnTo>
                    <a:pt x="643813" y="586714"/>
                  </a:lnTo>
                  <a:lnTo>
                    <a:pt x="1458683" y="586714"/>
                  </a:lnTo>
                  <a:lnTo>
                    <a:pt x="1657337" y="785342"/>
                  </a:lnTo>
                  <a:lnTo>
                    <a:pt x="2494369" y="785342"/>
                  </a:lnTo>
                  <a:lnTo>
                    <a:pt x="2836253" y="1126858"/>
                  </a:lnTo>
                  <a:lnTo>
                    <a:pt x="2661412" y="1301978"/>
                  </a:lnTo>
                  <a:lnTo>
                    <a:pt x="2573426" y="1301940"/>
                  </a:lnTo>
                  <a:lnTo>
                    <a:pt x="2171738" y="900226"/>
                  </a:lnTo>
                  <a:lnTo>
                    <a:pt x="1225461" y="900226"/>
                  </a:lnTo>
                  <a:lnTo>
                    <a:pt x="1226439" y="952855"/>
                  </a:lnTo>
                  <a:lnTo>
                    <a:pt x="2149970" y="952855"/>
                  </a:lnTo>
                  <a:lnTo>
                    <a:pt x="2499004" y="1301902"/>
                  </a:lnTo>
                  <a:lnTo>
                    <a:pt x="1078166" y="1301216"/>
                  </a:lnTo>
                  <a:lnTo>
                    <a:pt x="809891" y="1570291"/>
                  </a:lnTo>
                  <a:lnTo>
                    <a:pt x="449173" y="1570291"/>
                  </a:lnTo>
                  <a:lnTo>
                    <a:pt x="450151" y="1623644"/>
                  </a:lnTo>
                  <a:lnTo>
                    <a:pt x="831596" y="1623644"/>
                  </a:lnTo>
                  <a:lnTo>
                    <a:pt x="1100442" y="1354594"/>
                  </a:lnTo>
                  <a:lnTo>
                    <a:pt x="2551709" y="1354594"/>
                  </a:lnTo>
                  <a:lnTo>
                    <a:pt x="2948495" y="1751380"/>
                  </a:lnTo>
                  <a:lnTo>
                    <a:pt x="3461461" y="1751380"/>
                  </a:lnTo>
                  <a:lnTo>
                    <a:pt x="3611118" y="1900859"/>
                  </a:lnTo>
                  <a:lnTo>
                    <a:pt x="4210507" y="1900859"/>
                  </a:lnTo>
                  <a:lnTo>
                    <a:pt x="4378261" y="2068614"/>
                  </a:lnTo>
                  <a:lnTo>
                    <a:pt x="3354654" y="2068614"/>
                  </a:lnTo>
                  <a:lnTo>
                    <a:pt x="3001784" y="2422169"/>
                  </a:lnTo>
                  <a:lnTo>
                    <a:pt x="2624823" y="2422169"/>
                  </a:lnTo>
                  <a:lnTo>
                    <a:pt x="2219134" y="2015998"/>
                  </a:lnTo>
                  <a:lnTo>
                    <a:pt x="1799628" y="2015998"/>
                  </a:lnTo>
                  <a:lnTo>
                    <a:pt x="1799107" y="2042160"/>
                  </a:lnTo>
                  <a:lnTo>
                    <a:pt x="2208758" y="2042160"/>
                  </a:lnTo>
                  <a:lnTo>
                    <a:pt x="2614460" y="2448344"/>
                  </a:lnTo>
                  <a:lnTo>
                    <a:pt x="2975660" y="2448344"/>
                  </a:lnTo>
                  <a:lnTo>
                    <a:pt x="2843733" y="2580538"/>
                  </a:lnTo>
                  <a:lnTo>
                    <a:pt x="2166086" y="2580538"/>
                  </a:lnTo>
                  <a:lnTo>
                    <a:pt x="1901431" y="2315921"/>
                  </a:lnTo>
                  <a:lnTo>
                    <a:pt x="250012" y="2315921"/>
                  </a:lnTo>
                  <a:lnTo>
                    <a:pt x="0" y="2566466"/>
                  </a:lnTo>
                  <a:lnTo>
                    <a:pt x="18275" y="2585758"/>
                  </a:lnTo>
                  <a:lnTo>
                    <a:pt x="261391" y="2343099"/>
                  </a:lnTo>
                  <a:lnTo>
                    <a:pt x="1891550" y="2343099"/>
                  </a:lnTo>
                  <a:lnTo>
                    <a:pt x="2128875" y="2580538"/>
                  </a:lnTo>
                  <a:lnTo>
                    <a:pt x="1455699" y="2580538"/>
                  </a:lnTo>
                  <a:lnTo>
                    <a:pt x="1455699" y="2606738"/>
                  </a:lnTo>
                  <a:lnTo>
                    <a:pt x="2155545" y="2607233"/>
                  </a:lnTo>
                  <a:lnTo>
                    <a:pt x="3099206" y="3551288"/>
                  </a:lnTo>
                  <a:lnTo>
                    <a:pt x="4025696" y="3550513"/>
                  </a:lnTo>
                  <a:lnTo>
                    <a:pt x="4202112" y="3726916"/>
                  </a:lnTo>
                  <a:lnTo>
                    <a:pt x="5320068" y="3727412"/>
                  </a:lnTo>
                  <a:lnTo>
                    <a:pt x="5320068" y="3701199"/>
                  </a:lnTo>
                  <a:lnTo>
                    <a:pt x="4212475" y="3701199"/>
                  </a:lnTo>
                  <a:lnTo>
                    <a:pt x="4036580" y="3524821"/>
                  </a:lnTo>
                  <a:lnTo>
                    <a:pt x="3110560" y="3524821"/>
                  </a:lnTo>
                  <a:lnTo>
                    <a:pt x="2192807" y="2607259"/>
                  </a:lnTo>
                  <a:lnTo>
                    <a:pt x="2855099" y="2607703"/>
                  </a:lnTo>
                  <a:lnTo>
                    <a:pt x="3014370" y="2448344"/>
                  </a:lnTo>
                  <a:lnTo>
                    <a:pt x="3646703" y="2448344"/>
                  </a:lnTo>
                  <a:lnTo>
                    <a:pt x="4220388" y="3021304"/>
                  </a:lnTo>
                  <a:lnTo>
                    <a:pt x="5320068" y="3021304"/>
                  </a:lnTo>
                  <a:lnTo>
                    <a:pt x="5320068" y="2995091"/>
                  </a:lnTo>
                  <a:lnTo>
                    <a:pt x="4230255" y="2995091"/>
                  </a:lnTo>
                  <a:lnTo>
                    <a:pt x="3657079" y="2422169"/>
                  </a:lnTo>
                  <a:lnTo>
                    <a:pt x="3040532" y="2422169"/>
                  </a:lnTo>
                  <a:lnTo>
                    <a:pt x="3367011" y="2095525"/>
                  </a:lnTo>
                  <a:lnTo>
                    <a:pt x="4405173" y="2095525"/>
                  </a:lnTo>
                  <a:lnTo>
                    <a:pt x="4683404" y="2373744"/>
                  </a:lnTo>
                  <a:lnTo>
                    <a:pt x="5142446" y="2373744"/>
                  </a:lnTo>
                  <a:lnTo>
                    <a:pt x="5142446" y="2346553"/>
                  </a:lnTo>
                  <a:lnTo>
                    <a:pt x="4693272" y="2346553"/>
                  </a:lnTo>
                  <a:lnTo>
                    <a:pt x="4442244" y="2095525"/>
                  </a:lnTo>
                  <a:lnTo>
                    <a:pt x="5200751" y="2095525"/>
                  </a:lnTo>
                  <a:lnTo>
                    <a:pt x="5320068" y="1976056"/>
                  </a:lnTo>
                  <a:lnTo>
                    <a:pt x="5320068" y="1937702"/>
                  </a:lnTo>
                  <a:lnTo>
                    <a:pt x="5188877" y="2068614"/>
                  </a:lnTo>
                  <a:lnTo>
                    <a:pt x="4415333" y="2068614"/>
                  </a:lnTo>
                  <a:lnTo>
                    <a:pt x="4221391" y="1874659"/>
                  </a:lnTo>
                  <a:lnTo>
                    <a:pt x="3621494" y="1874659"/>
                  </a:lnTo>
                  <a:lnTo>
                    <a:pt x="3498189" y="1751380"/>
                  </a:lnTo>
                  <a:lnTo>
                    <a:pt x="4686363" y="1751380"/>
                  </a:lnTo>
                  <a:lnTo>
                    <a:pt x="4691723" y="1746021"/>
                  </a:lnTo>
                  <a:lnTo>
                    <a:pt x="4823739" y="1877885"/>
                  </a:lnTo>
                  <a:lnTo>
                    <a:pt x="5293652" y="1877885"/>
                  </a:lnTo>
                  <a:lnTo>
                    <a:pt x="5320081" y="1851660"/>
                  </a:lnTo>
                  <a:lnTo>
                    <a:pt x="5320081" y="1777746"/>
                  </a:lnTo>
                  <a:lnTo>
                    <a:pt x="5272887" y="1825244"/>
                  </a:lnTo>
                  <a:lnTo>
                    <a:pt x="4845964" y="1825244"/>
                  </a:lnTo>
                  <a:lnTo>
                    <a:pt x="4729162" y="1708543"/>
                  </a:lnTo>
                  <a:lnTo>
                    <a:pt x="5058448" y="1379054"/>
                  </a:lnTo>
                  <a:lnTo>
                    <a:pt x="5320068" y="1379054"/>
                  </a:lnTo>
                  <a:lnTo>
                    <a:pt x="5320068" y="1325803"/>
                  </a:lnTo>
                  <a:lnTo>
                    <a:pt x="5036693" y="1325943"/>
                  </a:lnTo>
                  <a:lnTo>
                    <a:pt x="4691494" y="1670900"/>
                  </a:lnTo>
                  <a:lnTo>
                    <a:pt x="4644415" y="1623860"/>
                  </a:lnTo>
                  <a:lnTo>
                    <a:pt x="4644415" y="1698752"/>
                  </a:lnTo>
                  <a:lnTo>
                    <a:pt x="3445548" y="1698752"/>
                  </a:lnTo>
                  <a:lnTo>
                    <a:pt x="3408781" y="1661998"/>
                  </a:lnTo>
                  <a:lnTo>
                    <a:pt x="3408781" y="1698752"/>
                  </a:lnTo>
                  <a:lnTo>
                    <a:pt x="2970238" y="1698752"/>
                  </a:lnTo>
                  <a:lnTo>
                    <a:pt x="2626080" y="1354594"/>
                  </a:lnTo>
                  <a:lnTo>
                    <a:pt x="2683624" y="1354594"/>
                  </a:lnTo>
                  <a:lnTo>
                    <a:pt x="2874022" y="1164590"/>
                  </a:lnTo>
                  <a:lnTo>
                    <a:pt x="3408781" y="1698752"/>
                  </a:lnTo>
                  <a:lnTo>
                    <a:pt x="3408781" y="1661998"/>
                  </a:lnTo>
                  <a:lnTo>
                    <a:pt x="2892666" y="1145971"/>
                  </a:lnTo>
                  <a:lnTo>
                    <a:pt x="3166884" y="872312"/>
                  </a:lnTo>
                  <a:lnTo>
                    <a:pt x="3817162" y="872312"/>
                  </a:lnTo>
                  <a:lnTo>
                    <a:pt x="4308322" y="1362989"/>
                  </a:lnTo>
                  <a:lnTo>
                    <a:pt x="3476218" y="1362989"/>
                  </a:lnTo>
                  <a:lnTo>
                    <a:pt x="3476218" y="1389418"/>
                  </a:lnTo>
                  <a:lnTo>
                    <a:pt x="4334383" y="1389037"/>
                  </a:lnTo>
                  <a:lnTo>
                    <a:pt x="4644415" y="1698752"/>
                  </a:lnTo>
                  <a:lnTo>
                    <a:pt x="4644415" y="1623860"/>
                  </a:lnTo>
                  <a:lnTo>
                    <a:pt x="4409389" y="1388999"/>
                  </a:lnTo>
                  <a:lnTo>
                    <a:pt x="4539602" y="1388935"/>
                  </a:lnTo>
                  <a:lnTo>
                    <a:pt x="4870678" y="1059332"/>
                  </a:lnTo>
                  <a:lnTo>
                    <a:pt x="5320081" y="1059332"/>
                  </a:lnTo>
                  <a:lnTo>
                    <a:pt x="5320081" y="103267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63" name="Google Shape;563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79400" y="1477134"/>
              <a:ext cx="107221" cy="106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47"/>
            <p:cNvSpPr/>
            <p:nvPr/>
          </p:nvSpPr>
          <p:spPr>
            <a:xfrm>
              <a:off x="16539164" y="1970778"/>
              <a:ext cx="106044" cy="107314"/>
            </a:xfrm>
            <a:custGeom>
              <a:rect b="b" l="l" r="r" t="t"/>
              <a:pathLst>
                <a:path extrusionOk="0" h="107314" w="106044">
                  <a:moveTo>
                    <a:pt x="52375" y="0"/>
                  </a:moveTo>
                  <a:lnTo>
                    <a:pt x="32036" y="4804"/>
                  </a:lnTo>
                  <a:lnTo>
                    <a:pt x="15636" y="16420"/>
                  </a:lnTo>
                  <a:lnTo>
                    <a:pt x="4512" y="33413"/>
                  </a:lnTo>
                  <a:lnTo>
                    <a:pt x="0" y="54343"/>
                  </a:lnTo>
                  <a:lnTo>
                    <a:pt x="4584" y="74875"/>
                  </a:lnTo>
                  <a:lnTo>
                    <a:pt x="15829" y="91601"/>
                  </a:lnTo>
                  <a:lnTo>
                    <a:pt x="32252" y="102858"/>
                  </a:lnTo>
                  <a:lnTo>
                    <a:pt x="52375" y="106981"/>
                  </a:lnTo>
                  <a:lnTo>
                    <a:pt x="72819" y="102986"/>
                  </a:lnTo>
                  <a:lnTo>
                    <a:pt x="89824" y="91901"/>
                  </a:lnTo>
                  <a:lnTo>
                    <a:pt x="101449" y="75074"/>
                  </a:lnTo>
                  <a:lnTo>
                    <a:pt x="105755" y="53851"/>
                  </a:lnTo>
                  <a:lnTo>
                    <a:pt x="101583" y="33033"/>
                  </a:lnTo>
                  <a:lnTo>
                    <a:pt x="90181" y="15900"/>
                  </a:lnTo>
                  <a:lnTo>
                    <a:pt x="73221" y="4279"/>
                  </a:lnTo>
                  <a:lnTo>
                    <a:pt x="52375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65" name="Google Shape;565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36518" y="2289252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932269" y="1826247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592922" y="980037"/>
              <a:ext cx="106248" cy="105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457280" y="344332"/>
              <a:ext cx="105253" cy="105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211817" y="1314321"/>
              <a:ext cx="104269" cy="10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4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389718" y="2379675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p47"/>
            <p:cNvSpPr/>
            <p:nvPr/>
          </p:nvSpPr>
          <p:spPr>
            <a:xfrm>
              <a:off x="18956001" y="2942007"/>
              <a:ext cx="107315" cy="106680"/>
            </a:xfrm>
            <a:custGeom>
              <a:rect b="b" l="l" r="r" t="t"/>
              <a:pathLst>
                <a:path extrusionOk="0" h="106680" w="107315">
                  <a:moveTo>
                    <a:pt x="53359" y="0"/>
                  </a:moveTo>
                  <a:lnTo>
                    <a:pt x="32724" y="4095"/>
                  </a:lnTo>
                  <a:lnTo>
                    <a:pt x="15748" y="15345"/>
                  </a:lnTo>
                  <a:lnTo>
                    <a:pt x="4238" y="32194"/>
                  </a:lnTo>
                  <a:lnTo>
                    <a:pt x="0" y="53087"/>
                  </a:lnTo>
                  <a:lnTo>
                    <a:pt x="4230" y="73748"/>
                  </a:lnTo>
                  <a:lnTo>
                    <a:pt x="15685" y="90728"/>
                  </a:lnTo>
                  <a:lnTo>
                    <a:pt x="32512" y="102233"/>
                  </a:lnTo>
                  <a:lnTo>
                    <a:pt x="52857" y="106467"/>
                  </a:lnTo>
                  <a:lnTo>
                    <a:pt x="73431" y="102367"/>
                  </a:lnTo>
                  <a:lnTo>
                    <a:pt x="90346" y="91086"/>
                  </a:lnTo>
                  <a:lnTo>
                    <a:pt x="101982" y="74150"/>
                  </a:lnTo>
                  <a:lnTo>
                    <a:pt x="106719" y="53087"/>
                  </a:lnTo>
                  <a:lnTo>
                    <a:pt x="101990" y="32604"/>
                  </a:lnTo>
                  <a:lnTo>
                    <a:pt x="90409" y="15710"/>
                  </a:lnTo>
                  <a:lnTo>
                    <a:pt x="73643" y="4232"/>
                  </a:lnTo>
                  <a:lnTo>
                    <a:pt x="53359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72" name="Google Shape;572;p4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726693" y="2527417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p47"/>
            <p:cNvSpPr/>
            <p:nvPr/>
          </p:nvSpPr>
          <p:spPr>
            <a:xfrm>
              <a:off x="16196259" y="2293943"/>
              <a:ext cx="3748405" cy="349250"/>
            </a:xfrm>
            <a:custGeom>
              <a:rect b="b" l="l" r="r" t="t"/>
              <a:pathLst>
                <a:path extrusionOk="0" h="349250" w="3748405">
                  <a:moveTo>
                    <a:pt x="105244" y="295757"/>
                  </a:moveTo>
                  <a:lnTo>
                    <a:pt x="101066" y="274840"/>
                  </a:lnTo>
                  <a:lnTo>
                    <a:pt x="89662" y="257987"/>
                  </a:lnTo>
                  <a:lnTo>
                    <a:pt x="72707" y="246735"/>
                  </a:lnTo>
                  <a:lnTo>
                    <a:pt x="51854" y="242633"/>
                  </a:lnTo>
                  <a:lnTo>
                    <a:pt x="31318" y="246735"/>
                  </a:lnTo>
                  <a:lnTo>
                    <a:pt x="14605" y="257987"/>
                  </a:lnTo>
                  <a:lnTo>
                    <a:pt x="3568" y="274840"/>
                  </a:lnTo>
                  <a:lnTo>
                    <a:pt x="0" y="295757"/>
                  </a:lnTo>
                  <a:lnTo>
                    <a:pt x="4000" y="316382"/>
                  </a:lnTo>
                  <a:lnTo>
                    <a:pt x="14998" y="333349"/>
                  </a:lnTo>
                  <a:lnTo>
                    <a:pt x="31457" y="344855"/>
                  </a:lnTo>
                  <a:lnTo>
                    <a:pt x="51854" y="349084"/>
                  </a:lnTo>
                  <a:lnTo>
                    <a:pt x="72771" y="344335"/>
                  </a:lnTo>
                  <a:lnTo>
                    <a:pt x="89852" y="332892"/>
                  </a:lnTo>
                  <a:lnTo>
                    <a:pt x="101282" y="316217"/>
                  </a:lnTo>
                  <a:lnTo>
                    <a:pt x="105244" y="295757"/>
                  </a:lnTo>
                  <a:close/>
                </a:path>
                <a:path extrusionOk="0" h="349250" w="3748405">
                  <a:moveTo>
                    <a:pt x="3747986" y="52628"/>
                  </a:moveTo>
                  <a:lnTo>
                    <a:pt x="3743820" y="32626"/>
                  </a:lnTo>
                  <a:lnTo>
                    <a:pt x="3732428" y="15849"/>
                  </a:lnTo>
                  <a:lnTo>
                    <a:pt x="3715474" y="4292"/>
                  </a:lnTo>
                  <a:lnTo>
                    <a:pt x="3694633" y="0"/>
                  </a:lnTo>
                  <a:lnTo>
                    <a:pt x="3674275" y="4292"/>
                  </a:lnTo>
                  <a:lnTo>
                    <a:pt x="3657435" y="15849"/>
                  </a:lnTo>
                  <a:lnTo>
                    <a:pt x="3645979" y="32626"/>
                  </a:lnTo>
                  <a:lnTo>
                    <a:pt x="3641737" y="52628"/>
                  </a:lnTo>
                  <a:lnTo>
                    <a:pt x="3645979" y="73406"/>
                  </a:lnTo>
                  <a:lnTo>
                    <a:pt x="3657435" y="90271"/>
                  </a:lnTo>
                  <a:lnTo>
                    <a:pt x="3674275" y="101714"/>
                  </a:lnTo>
                  <a:lnTo>
                    <a:pt x="3694633" y="106248"/>
                  </a:lnTo>
                  <a:lnTo>
                    <a:pt x="3715474" y="101930"/>
                  </a:lnTo>
                  <a:lnTo>
                    <a:pt x="3732428" y="90271"/>
                  </a:lnTo>
                  <a:lnTo>
                    <a:pt x="3743820" y="73202"/>
                  </a:lnTo>
                  <a:lnTo>
                    <a:pt x="3747986" y="52628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74" name="Google Shape;574;p4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092241" y="2029340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4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186121" y="43170"/>
              <a:ext cx="105755" cy="105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4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106696" y="344332"/>
              <a:ext cx="104761" cy="105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47"/>
            <p:cNvSpPr/>
            <p:nvPr/>
          </p:nvSpPr>
          <p:spPr>
            <a:xfrm>
              <a:off x="15388335" y="520741"/>
              <a:ext cx="106044" cy="106679"/>
            </a:xfrm>
            <a:custGeom>
              <a:rect b="b" l="l" r="r" t="t"/>
              <a:pathLst>
                <a:path extrusionOk="0" h="106679" w="106044">
                  <a:moveTo>
                    <a:pt x="52867" y="0"/>
                  </a:moveTo>
                  <a:lnTo>
                    <a:pt x="32029" y="4263"/>
                  </a:lnTo>
                  <a:lnTo>
                    <a:pt x="15125" y="15754"/>
                  </a:lnTo>
                  <a:lnTo>
                    <a:pt x="3875" y="32525"/>
                  </a:lnTo>
                  <a:lnTo>
                    <a:pt x="0" y="52626"/>
                  </a:lnTo>
                  <a:lnTo>
                    <a:pt x="4091" y="73334"/>
                  </a:lnTo>
                  <a:lnTo>
                    <a:pt x="15317" y="90480"/>
                  </a:lnTo>
                  <a:lnTo>
                    <a:pt x="32101" y="102161"/>
                  </a:lnTo>
                  <a:lnTo>
                    <a:pt x="52867" y="106478"/>
                  </a:lnTo>
                  <a:lnTo>
                    <a:pt x="73429" y="102169"/>
                  </a:lnTo>
                  <a:lnTo>
                    <a:pt x="90243" y="90541"/>
                  </a:lnTo>
                  <a:lnTo>
                    <a:pt x="101591" y="73542"/>
                  </a:lnTo>
                  <a:lnTo>
                    <a:pt x="105755" y="53118"/>
                  </a:lnTo>
                  <a:lnTo>
                    <a:pt x="101591" y="32802"/>
                  </a:lnTo>
                  <a:lnTo>
                    <a:pt x="90243" y="16000"/>
                  </a:lnTo>
                  <a:lnTo>
                    <a:pt x="73429" y="4478"/>
                  </a:lnTo>
                  <a:lnTo>
                    <a:pt x="52867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78" name="Google Shape;578;p4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939813" y="851068"/>
              <a:ext cx="150183" cy="15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4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8013673" y="527915"/>
              <a:ext cx="149231" cy="149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4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495579" y="530372"/>
              <a:ext cx="149231" cy="150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4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149658" y="1526298"/>
              <a:ext cx="150738" cy="149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47"/>
            <p:cNvSpPr/>
            <p:nvPr/>
          </p:nvSpPr>
          <p:spPr>
            <a:xfrm>
              <a:off x="20062594" y="0"/>
              <a:ext cx="41909" cy="34290"/>
            </a:xfrm>
            <a:custGeom>
              <a:rect b="b" l="l" r="r" t="t"/>
              <a:pathLst>
                <a:path extrusionOk="0" h="34290" w="41909">
                  <a:moveTo>
                    <a:pt x="29510" y="0"/>
                  </a:moveTo>
                  <a:lnTo>
                    <a:pt x="0" y="0"/>
                  </a:lnTo>
                  <a:lnTo>
                    <a:pt x="7541" y="11233"/>
                  </a:lnTo>
                  <a:lnTo>
                    <a:pt x="41504" y="34101"/>
                  </a:lnTo>
                  <a:lnTo>
                    <a:pt x="41504" y="8087"/>
                  </a:lnTo>
                  <a:lnTo>
                    <a:pt x="29510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83" name="Google Shape;583;p4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43840" y="0"/>
              <a:ext cx="249510" cy="127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47"/>
            <p:cNvSpPr/>
            <p:nvPr/>
          </p:nvSpPr>
          <p:spPr>
            <a:xfrm>
              <a:off x="15062212" y="5"/>
              <a:ext cx="4950459" cy="3126105"/>
            </a:xfrm>
            <a:custGeom>
              <a:rect b="b" l="l" r="r" t="t"/>
              <a:pathLst>
                <a:path extrusionOk="0" h="3126105" w="4950459">
                  <a:moveTo>
                    <a:pt x="291045" y="1929752"/>
                  </a:moveTo>
                  <a:lnTo>
                    <a:pt x="283210" y="1888642"/>
                  </a:lnTo>
                  <a:lnTo>
                    <a:pt x="272732" y="1873034"/>
                  </a:lnTo>
                  <a:lnTo>
                    <a:pt x="272732" y="1929752"/>
                  </a:lnTo>
                  <a:lnTo>
                    <a:pt x="265963" y="1963851"/>
                  </a:lnTo>
                  <a:lnTo>
                    <a:pt x="247434" y="1991804"/>
                  </a:lnTo>
                  <a:lnTo>
                    <a:pt x="219824" y="2010537"/>
                  </a:lnTo>
                  <a:lnTo>
                    <a:pt x="185801" y="2016975"/>
                  </a:lnTo>
                  <a:lnTo>
                    <a:pt x="151269" y="2010537"/>
                  </a:lnTo>
                  <a:lnTo>
                    <a:pt x="123469" y="1991804"/>
                  </a:lnTo>
                  <a:lnTo>
                    <a:pt x="104825" y="1963851"/>
                  </a:lnTo>
                  <a:lnTo>
                    <a:pt x="97815" y="1929752"/>
                  </a:lnTo>
                  <a:lnTo>
                    <a:pt x="104686" y="1895868"/>
                  </a:lnTo>
                  <a:lnTo>
                    <a:pt x="123469" y="1868055"/>
                  </a:lnTo>
                  <a:lnTo>
                    <a:pt x="151422" y="1849234"/>
                  </a:lnTo>
                  <a:lnTo>
                    <a:pt x="185801" y="1842300"/>
                  </a:lnTo>
                  <a:lnTo>
                    <a:pt x="220167" y="1849234"/>
                  </a:lnTo>
                  <a:lnTo>
                    <a:pt x="219925" y="1849234"/>
                  </a:lnTo>
                  <a:lnTo>
                    <a:pt x="247434" y="1867865"/>
                  </a:lnTo>
                  <a:lnTo>
                    <a:pt x="265963" y="1895665"/>
                  </a:lnTo>
                  <a:lnTo>
                    <a:pt x="272732" y="1929752"/>
                  </a:lnTo>
                  <a:lnTo>
                    <a:pt x="272732" y="1873034"/>
                  </a:lnTo>
                  <a:lnTo>
                    <a:pt x="260654" y="1855025"/>
                  </a:lnTo>
                  <a:lnTo>
                    <a:pt x="241769" y="1842300"/>
                  </a:lnTo>
                  <a:lnTo>
                    <a:pt x="226974" y="1832343"/>
                  </a:lnTo>
                  <a:lnTo>
                    <a:pt x="185801" y="1824024"/>
                  </a:lnTo>
                  <a:lnTo>
                    <a:pt x="144589" y="1832343"/>
                  </a:lnTo>
                  <a:lnTo>
                    <a:pt x="110807" y="1855025"/>
                  </a:lnTo>
                  <a:lnTo>
                    <a:pt x="87947" y="1888642"/>
                  </a:lnTo>
                  <a:lnTo>
                    <a:pt x="79540" y="1929752"/>
                  </a:lnTo>
                  <a:lnTo>
                    <a:pt x="87947" y="1971001"/>
                  </a:lnTo>
                  <a:lnTo>
                    <a:pt x="110807" y="2005152"/>
                  </a:lnTo>
                  <a:lnTo>
                    <a:pt x="144589" y="2028405"/>
                  </a:lnTo>
                  <a:lnTo>
                    <a:pt x="185801" y="2037003"/>
                  </a:lnTo>
                  <a:lnTo>
                    <a:pt x="226618" y="2028405"/>
                  </a:lnTo>
                  <a:lnTo>
                    <a:pt x="243065" y="2016975"/>
                  </a:lnTo>
                  <a:lnTo>
                    <a:pt x="260096" y="2005152"/>
                  </a:lnTo>
                  <a:lnTo>
                    <a:pt x="282727" y="1971001"/>
                  </a:lnTo>
                  <a:lnTo>
                    <a:pt x="291045" y="1929752"/>
                  </a:lnTo>
                  <a:close/>
                </a:path>
                <a:path extrusionOk="0" h="3126105" w="4950459">
                  <a:moveTo>
                    <a:pt x="334530" y="1609318"/>
                  </a:moveTo>
                  <a:lnTo>
                    <a:pt x="328599" y="1565821"/>
                  </a:lnTo>
                  <a:lnTo>
                    <a:pt x="328536" y="1565338"/>
                  </a:lnTo>
                  <a:lnTo>
                    <a:pt x="311632" y="1525473"/>
                  </a:lnTo>
                  <a:lnTo>
                    <a:pt x="305879" y="1518005"/>
                  </a:lnTo>
                  <a:lnTo>
                    <a:pt x="305879" y="1609318"/>
                  </a:lnTo>
                  <a:lnTo>
                    <a:pt x="298742" y="1653527"/>
                  </a:lnTo>
                  <a:lnTo>
                    <a:pt x="278917" y="1691855"/>
                  </a:lnTo>
                  <a:lnTo>
                    <a:pt x="248780" y="1722043"/>
                  </a:lnTo>
                  <a:lnTo>
                    <a:pt x="210705" y="1741805"/>
                  </a:lnTo>
                  <a:lnTo>
                    <a:pt x="167043" y="1748904"/>
                  </a:lnTo>
                  <a:lnTo>
                    <a:pt x="122936" y="1741805"/>
                  </a:lnTo>
                  <a:lnTo>
                    <a:pt x="84670" y="1722043"/>
                  </a:lnTo>
                  <a:lnTo>
                    <a:pt x="54533" y="1691855"/>
                  </a:lnTo>
                  <a:lnTo>
                    <a:pt x="34772" y="1653527"/>
                  </a:lnTo>
                  <a:lnTo>
                    <a:pt x="27686" y="1609318"/>
                  </a:lnTo>
                  <a:lnTo>
                    <a:pt x="34772" y="1565821"/>
                  </a:lnTo>
                  <a:lnTo>
                    <a:pt x="54533" y="1527937"/>
                  </a:lnTo>
                  <a:lnTo>
                    <a:pt x="84670" y="1497977"/>
                  </a:lnTo>
                  <a:lnTo>
                    <a:pt x="122936" y="1478280"/>
                  </a:lnTo>
                  <a:lnTo>
                    <a:pt x="167043" y="1471206"/>
                  </a:lnTo>
                  <a:lnTo>
                    <a:pt x="210705" y="1478280"/>
                  </a:lnTo>
                  <a:lnTo>
                    <a:pt x="248780" y="1497977"/>
                  </a:lnTo>
                  <a:lnTo>
                    <a:pt x="278917" y="1527937"/>
                  </a:lnTo>
                  <a:lnTo>
                    <a:pt x="298742" y="1565821"/>
                  </a:lnTo>
                  <a:lnTo>
                    <a:pt x="305879" y="1609318"/>
                  </a:lnTo>
                  <a:lnTo>
                    <a:pt x="305879" y="1518005"/>
                  </a:lnTo>
                  <a:lnTo>
                    <a:pt x="285432" y="1491462"/>
                  </a:lnTo>
                  <a:lnTo>
                    <a:pt x="259448" y="1471206"/>
                  </a:lnTo>
                  <a:lnTo>
                    <a:pt x="251523" y="1465021"/>
                  </a:lnTo>
                  <a:lnTo>
                    <a:pt x="211531" y="1447901"/>
                  </a:lnTo>
                  <a:lnTo>
                    <a:pt x="167043" y="1441805"/>
                  </a:lnTo>
                  <a:lnTo>
                    <a:pt x="122745" y="1447901"/>
                  </a:lnTo>
                  <a:lnTo>
                    <a:pt x="82880" y="1465021"/>
                  </a:lnTo>
                  <a:lnTo>
                    <a:pt x="49047" y="1491462"/>
                  </a:lnTo>
                  <a:lnTo>
                    <a:pt x="22885" y="1525473"/>
                  </a:lnTo>
                  <a:lnTo>
                    <a:pt x="5994" y="1565338"/>
                  </a:lnTo>
                  <a:lnTo>
                    <a:pt x="0" y="1609318"/>
                  </a:lnTo>
                  <a:lnTo>
                    <a:pt x="5524" y="1653527"/>
                  </a:lnTo>
                  <a:lnTo>
                    <a:pt x="21272" y="1691855"/>
                  </a:lnTo>
                  <a:lnTo>
                    <a:pt x="48590" y="1728431"/>
                  </a:lnTo>
                  <a:lnTo>
                    <a:pt x="82677" y="1754619"/>
                  </a:lnTo>
                  <a:lnTo>
                    <a:pt x="122694" y="1771446"/>
                  </a:lnTo>
                  <a:lnTo>
                    <a:pt x="123126" y="1771446"/>
                  </a:lnTo>
                  <a:lnTo>
                    <a:pt x="167043" y="1777314"/>
                  </a:lnTo>
                  <a:lnTo>
                    <a:pt x="211531" y="1771446"/>
                  </a:lnTo>
                  <a:lnTo>
                    <a:pt x="251523" y="1754619"/>
                  </a:lnTo>
                  <a:lnTo>
                    <a:pt x="285432" y="1728431"/>
                  </a:lnTo>
                  <a:lnTo>
                    <a:pt x="311632" y="1694434"/>
                  </a:lnTo>
                  <a:lnTo>
                    <a:pt x="328536" y="1654200"/>
                  </a:lnTo>
                  <a:lnTo>
                    <a:pt x="334530" y="1609318"/>
                  </a:lnTo>
                  <a:close/>
                </a:path>
                <a:path extrusionOk="0" h="3126105" w="4950459">
                  <a:moveTo>
                    <a:pt x="482777" y="569150"/>
                  </a:moveTo>
                  <a:lnTo>
                    <a:pt x="474002" y="527964"/>
                  </a:lnTo>
                  <a:lnTo>
                    <a:pt x="464527" y="513905"/>
                  </a:lnTo>
                  <a:lnTo>
                    <a:pt x="464527" y="569150"/>
                  </a:lnTo>
                  <a:lnTo>
                    <a:pt x="457708" y="603338"/>
                  </a:lnTo>
                  <a:lnTo>
                    <a:pt x="457644" y="603643"/>
                  </a:lnTo>
                  <a:lnTo>
                    <a:pt x="438912" y="631240"/>
                  </a:lnTo>
                  <a:lnTo>
                    <a:pt x="438810" y="631393"/>
                  </a:lnTo>
                  <a:lnTo>
                    <a:pt x="410705" y="650011"/>
                  </a:lnTo>
                  <a:lnTo>
                    <a:pt x="376008" y="657123"/>
                  </a:lnTo>
                  <a:lnTo>
                    <a:pt x="342049" y="650163"/>
                  </a:lnTo>
                  <a:lnTo>
                    <a:pt x="314007" y="631240"/>
                  </a:lnTo>
                  <a:lnTo>
                    <a:pt x="294868" y="603338"/>
                  </a:lnTo>
                  <a:lnTo>
                    <a:pt x="287566" y="569417"/>
                  </a:lnTo>
                  <a:lnTo>
                    <a:pt x="294792" y="535101"/>
                  </a:lnTo>
                  <a:lnTo>
                    <a:pt x="313817" y="507060"/>
                  </a:lnTo>
                  <a:lnTo>
                    <a:pt x="341833" y="488149"/>
                  </a:lnTo>
                  <a:lnTo>
                    <a:pt x="376008" y="481203"/>
                  </a:lnTo>
                  <a:lnTo>
                    <a:pt x="410489" y="488149"/>
                  </a:lnTo>
                  <a:lnTo>
                    <a:pt x="438632" y="507060"/>
                  </a:lnTo>
                  <a:lnTo>
                    <a:pt x="452805" y="527964"/>
                  </a:lnTo>
                  <a:lnTo>
                    <a:pt x="457593" y="535101"/>
                  </a:lnTo>
                  <a:lnTo>
                    <a:pt x="464527" y="569150"/>
                  </a:lnTo>
                  <a:lnTo>
                    <a:pt x="464527" y="513905"/>
                  </a:lnTo>
                  <a:lnTo>
                    <a:pt x="451256" y="494182"/>
                  </a:lnTo>
                  <a:lnTo>
                    <a:pt x="432130" y="481203"/>
                  </a:lnTo>
                  <a:lnTo>
                    <a:pt x="417563" y="471322"/>
                  </a:lnTo>
                  <a:lnTo>
                    <a:pt x="376008" y="462927"/>
                  </a:lnTo>
                  <a:lnTo>
                    <a:pt x="334822" y="471322"/>
                  </a:lnTo>
                  <a:lnTo>
                    <a:pt x="301053" y="494182"/>
                  </a:lnTo>
                  <a:lnTo>
                    <a:pt x="278206" y="527964"/>
                  </a:lnTo>
                  <a:lnTo>
                    <a:pt x="269811" y="569150"/>
                  </a:lnTo>
                  <a:lnTo>
                    <a:pt x="278130" y="610298"/>
                  </a:lnTo>
                  <a:lnTo>
                    <a:pt x="278206" y="610679"/>
                  </a:lnTo>
                  <a:lnTo>
                    <a:pt x="301053" y="644271"/>
                  </a:lnTo>
                  <a:lnTo>
                    <a:pt x="334822" y="666927"/>
                  </a:lnTo>
                  <a:lnTo>
                    <a:pt x="376008" y="675640"/>
                  </a:lnTo>
                  <a:lnTo>
                    <a:pt x="417296" y="667169"/>
                  </a:lnTo>
                  <a:lnTo>
                    <a:pt x="432130" y="657123"/>
                  </a:lnTo>
                  <a:lnTo>
                    <a:pt x="451129" y="644271"/>
                  </a:lnTo>
                  <a:lnTo>
                    <a:pt x="459955" y="631393"/>
                  </a:lnTo>
                  <a:lnTo>
                    <a:pt x="474294" y="610298"/>
                  </a:lnTo>
                  <a:lnTo>
                    <a:pt x="482714" y="569417"/>
                  </a:lnTo>
                  <a:lnTo>
                    <a:pt x="482777" y="569150"/>
                  </a:lnTo>
                  <a:close/>
                </a:path>
                <a:path extrusionOk="0" h="3126105" w="4950459">
                  <a:moveTo>
                    <a:pt x="1116228" y="926185"/>
                  </a:moveTo>
                  <a:lnTo>
                    <a:pt x="1110437" y="883107"/>
                  </a:lnTo>
                  <a:lnTo>
                    <a:pt x="1110361" y="882472"/>
                  </a:lnTo>
                  <a:lnTo>
                    <a:pt x="1110234" y="881570"/>
                  </a:lnTo>
                  <a:lnTo>
                    <a:pt x="1093343" y="841476"/>
                  </a:lnTo>
                  <a:lnTo>
                    <a:pt x="1088085" y="834669"/>
                  </a:lnTo>
                  <a:lnTo>
                    <a:pt x="1088085" y="926185"/>
                  </a:lnTo>
                  <a:lnTo>
                    <a:pt x="1081151" y="970305"/>
                  </a:lnTo>
                  <a:lnTo>
                    <a:pt x="1061288" y="1008621"/>
                  </a:lnTo>
                  <a:lnTo>
                    <a:pt x="1030770" y="1038910"/>
                  </a:lnTo>
                  <a:lnTo>
                    <a:pt x="992378" y="1058672"/>
                  </a:lnTo>
                  <a:lnTo>
                    <a:pt x="948245" y="1065771"/>
                  </a:lnTo>
                  <a:lnTo>
                    <a:pt x="904443" y="1058672"/>
                  </a:lnTo>
                  <a:lnTo>
                    <a:pt x="866457" y="1038910"/>
                  </a:lnTo>
                  <a:lnTo>
                    <a:pt x="836536" y="1008888"/>
                  </a:lnTo>
                  <a:lnTo>
                    <a:pt x="816927" y="970927"/>
                  </a:lnTo>
                  <a:lnTo>
                    <a:pt x="809904" y="927417"/>
                  </a:lnTo>
                  <a:lnTo>
                    <a:pt x="816940" y="883107"/>
                  </a:lnTo>
                  <a:lnTo>
                    <a:pt x="836561" y="844765"/>
                  </a:lnTo>
                  <a:lnTo>
                    <a:pt x="866559" y="814616"/>
                  </a:lnTo>
                  <a:lnTo>
                    <a:pt x="904697" y="794893"/>
                  </a:lnTo>
                  <a:lnTo>
                    <a:pt x="948740" y="787819"/>
                  </a:lnTo>
                  <a:lnTo>
                    <a:pt x="992378" y="794893"/>
                  </a:lnTo>
                  <a:lnTo>
                    <a:pt x="1030465" y="814616"/>
                  </a:lnTo>
                  <a:lnTo>
                    <a:pt x="1060526" y="844499"/>
                  </a:lnTo>
                  <a:lnTo>
                    <a:pt x="1080516" y="882472"/>
                  </a:lnTo>
                  <a:lnTo>
                    <a:pt x="1088085" y="926185"/>
                  </a:lnTo>
                  <a:lnTo>
                    <a:pt x="1088085" y="834669"/>
                  </a:lnTo>
                  <a:lnTo>
                    <a:pt x="1041603" y="787819"/>
                  </a:lnTo>
                  <a:lnTo>
                    <a:pt x="993228" y="764616"/>
                  </a:lnTo>
                  <a:lnTo>
                    <a:pt x="948740" y="758913"/>
                  </a:lnTo>
                  <a:lnTo>
                    <a:pt x="904417" y="764616"/>
                  </a:lnTo>
                  <a:lnTo>
                    <a:pt x="864450" y="781367"/>
                  </a:lnTo>
                  <a:lnTo>
                    <a:pt x="830503" y="807529"/>
                  </a:lnTo>
                  <a:lnTo>
                    <a:pt x="804214" y="841476"/>
                  </a:lnTo>
                  <a:lnTo>
                    <a:pt x="787234" y="881570"/>
                  </a:lnTo>
                  <a:lnTo>
                    <a:pt x="781215" y="926185"/>
                  </a:lnTo>
                  <a:lnTo>
                    <a:pt x="787196" y="970305"/>
                  </a:lnTo>
                  <a:lnTo>
                    <a:pt x="804214" y="1010564"/>
                  </a:lnTo>
                  <a:lnTo>
                    <a:pt x="830503" y="1044498"/>
                  </a:lnTo>
                  <a:lnTo>
                    <a:pt x="864450" y="1070737"/>
                  </a:lnTo>
                  <a:lnTo>
                    <a:pt x="904417" y="1087678"/>
                  </a:lnTo>
                  <a:lnTo>
                    <a:pt x="948740" y="1093685"/>
                  </a:lnTo>
                  <a:lnTo>
                    <a:pt x="993267" y="1087678"/>
                  </a:lnTo>
                  <a:lnTo>
                    <a:pt x="1033348" y="1070737"/>
                  </a:lnTo>
                  <a:lnTo>
                    <a:pt x="1039774" y="1065771"/>
                  </a:lnTo>
                  <a:lnTo>
                    <a:pt x="1067333" y="1044498"/>
                  </a:lnTo>
                  <a:lnTo>
                    <a:pt x="1093571" y="1010564"/>
                  </a:lnTo>
                  <a:lnTo>
                    <a:pt x="1110411" y="970584"/>
                  </a:lnTo>
                  <a:lnTo>
                    <a:pt x="1116228" y="926185"/>
                  </a:lnTo>
                  <a:close/>
                </a:path>
                <a:path extrusionOk="0" h="3126105" w="4950459">
                  <a:moveTo>
                    <a:pt x="1301521" y="2589187"/>
                  </a:moveTo>
                  <a:lnTo>
                    <a:pt x="1291780" y="2540698"/>
                  </a:lnTo>
                  <a:lnTo>
                    <a:pt x="1279829" y="2522944"/>
                  </a:lnTo>
                  <a:lnTo>
                    <a:pt x="1279829" y="2589187"/>
                  </a:lnTo>
                  <a:lnTo>
                    <a:pt x="1271739" y="2628836"/>
                  </a:lnTo>
                  <a:lnTo>
                    <a:pt x="1249616" y="2661628"/>
                  </a:lnTo>
                  <a:lnTo>
                    <a:pt x="1216647" y="2683967"/>
                  </a:lnTo>
                  <a:lnTo>
                    <a:pt x="1176032" y="2692209"/>
                  </a:lnTo>
                  <a:lnTo>
                    <a:pt x="1136434" y="2683967"/>
                  </a:lnTo>
                  <a:lnTo>
                    <a:pt x="1103718" y="2661628"/>
                  </a:lnTo>
                  <a:lnTo>
                    <a:pt x="1081481" y="2628836"/>
                  </a:lnTo>
                  <a:lnTo>
                    <a:pt x="1073264" y="2589187"/>
                  </a:lnTo>
                  <a:lnTo>
                    <a:pt x="1081316" y="2548852"/>
                  </a:lnTo>
                  <a:lnTo>
                    <a:pt x="1086688" y="2540698"/>
                  </a:lnTo>
                  <a:lnTo>
                    <a:pt x="1103337" y="2515679"/>
                  </a:lnTo>
                  <a:lnTo>
                    <a:pt x="1136002" y="2493353"/>
                  </a:lnTo>
                  <a:lnTo>
                    <a:pt x="1176032" y="2485161"/>
                  </a:lnTo>
                  <a:lnTo>
                    <a:pt x="1216647" y="2493670"/>
                  </a:lnTo>
                  <a:lnTo>
                    <a:pt x="1249616" y="2515959"/>
                  </a:lnTo>
                  <a:lnTo>
                    <a:pt x="1271739" y="2548852"/>
                  </a:lnTo>
                  <a:lnTo>
                    <a:pt x="1279829" y="2589187"/>
                  </a:lnTo>
                  <a:lnTo>
                    <a:pt x="1279829" y="2522944"/>
                  </a:lnTo>
                  <a:lnTo>
                    <a:pt x="1265097" y="2501036"/>
                  </a:lnTo>
                  <a:lnTo>
                    <a:pt x="1241488" y="2485161"/>
                  </a:lnTo>
                  <a:lnTo>
                    <a:pt x="1225257" y="2474239"/>
                  </a:lnTo>
                  <a:lnTo>
                    <a:pt x="1176032" y="2464409"/>
                  </a:lnTo>
                  <a:lnTo>
                    <a:pt x="1128229" y="2474239"/>
                  </a:lnTo>
                  <a:lnTo>
                    <a:pt x="1088580" y="2501036"/>
                  </a:lnTo>
                  <a:lnTo>
                    <a:pt x="1061516" y="2540698"/>
                  </a:lnTo>
                  <a:lnTo>
                    <a:pt x="1051509" y="2589187"/>
                  </a:lnTo>
                  <a:lnTo>
                    <a:pt x="1061377" y="2637396"/>
                  </a:lnTo>
                  <a:lnTo>
                    <a:pt x="1088186" y="2677198"/>
                  </a:lnTo>
                  <a:lnTo>
                    <a:pt x="1127798" y="2704249"/>
                  </a:lnTo>
                  <a:lnTo>
                    <a:pt x="1176032" y="2714231"/>
                  </a:lnTo>
                  <a:lnTo>
                    <a:pt x="1224826" y="2704249"/>
                  </a:lnTo>
                  <a:lnTo>
                    <a:pt x="1242580" y="2692209"/>
                  </a:lnTo>
                  <a:lnTo>
                    <a:pt x="1264716" y="2677198"/>
                  </a:lnTo>
                  <a:lnTo>
                    <a:pt x="1291640" y="2637396"/>
                  </a:lnTo>
                  <a:lnTo>
                    <a:pt x="1301521" y="2589187"/>
                  </a:lnTo>
                  <a:close/>
                </a:path>
                <a:path extrusionOk="0" h="3126105" w="4950459">
                  <a:moveTo>
                    <a:pt x="1554073" y="1155"/>
                  </a:moveTo>
                  <a:lnTo>
                    <a:pt x="1553845" y="0"/>
                  </a:lnTo>
                  <a:lnTo>
                    <a:pt x="1459433" y="0"/>
                  </a:lnTo>
                  <a:lnTo>
                    <a:pt x="1459191" y="1155"/>
                  </a:lnTo>
                  <a:lnTo>
                    <a:pt x="1462976" y="19799"/>
                  </a:lnTo>
                  <a:lnTo>
                    <a:pt x="1473187" y="35039"/>
                  </a:lnTo>
                  <a:lnTo>
                    <a:pt x="1488135" y="45326"/>
                  </a:lnTo>
                  <a:lnTo>
                    <a:pt x="1506105" y="49098"/>
                  </a:lnTo>
                  <a:lnTo>
                    <a:pt x="1525079" y="45326"/>
                  </a:lnTo>
                  <a:lnTo>
                    <a:pt x="1540294" y="35039"/>
                  </a:lnTo>
                  <a:lnTo>
                    <a:pt x="1550416" y="19799"/>
                  </a:lnTo>
                  <a:lnTo>
                    <a:pt x="1554073" y="1155"/>
                  </a:lnTo>
                  <a:close/>
                </a:path>
                <a:path extrusionOk="0" h="3126105" w="4950459">
                  <a:moveTo>
                    <a:pt x="1620735" y="562254"/>
                  </a:moveTo>
                  <a:lnTo>
                    <a:pt x="1612595" y="522020"/>
                  </a:lnTo>
                  <a:lnTo>
                    <a:pt x="1612493" y="521500"/>
                  </a:lnTo>
                  <a:lnTo>
                    <a:pt x="1602981" y="507301"/>
                  </a:lnTo>
                  <a:lnTo>
                    <a:pt x="1602981" y="562254"/>
                  </a:lnTo>
                  <a:lnTo>
                    <a:pt x="1596301" y="596773"/>
                  </a:lnTo>
                  <a:lnTo>
                    <a:pt x="1577454" y="624789"/>
                  </a:lnTo>
                  <a:lnTo>
                    <a:pt x="1549146" y="643597"/>
                  </a:lnTo>
                  <a:lnTo>
                    <a:pt x="1514487" y="650443"/>
                  </a:lnTo>
                  <a:lnTo>
                    <a:pt x="1480616" y="643597"/>
                  </a:lnTo>
                  <a:lnTo>
                    <a:pt x="1452803" y="624941"/>
                  </a:lnTo>
                  <a:lnTo>
                    <a:pt x="1433982" y="597293"/>
                  </a:lnTo>
                  <a:lnTo>
                    <a:pt x="1427060" y="563486"/>
                  </a:lnTo>
                  <a:lnTo>
                    <a:pt x="1433995" y="528955"/>
                  </a:lnTo>
                  <a:lnTo>
                    <a:pt x="1452930" y="500938"/>
                  </a:lnTo>
                  <a:lnTo>
                    <a:pt x="1481048" y="482142"/>
                  </a:lnTo>
                  <a:lnTo>
                    <a:pt x="1515503" y="475272"/>
                  </a:lnTo>
                  <a:lnTo>
                    <a:pt x="1549412" y="482142"/>
                  </a:lnTo>
                  <a:lnTo>
                    <a:pt x="1577213" y="500786"/>
                  </a:lnTo>
                  <a:lnTo>
                    <a:pt x="1596047" y="528447"/>
                  </a:lnTo>
                  <a:lnTo>
                    <a:pt x="1602981" y="562254"/>
                  </a:lnTo>
                  <a:lnTo>
                    <a:pt x="1602981" y="507301"/>
                  </a:lnTo>
                  <a:lnTo>
                    <a:pt x="1590078" y="488035"/>
                  </a:lnTo>
                  <a:lnTo>
                    <a:pt x="1589976" y="487883"/>
                  </a:lnTo>
                  <a:lnTo>
                    <a:pt x="1571701" y="475272"/>
                  </a:lnTo>
                  <a:lnTo>
                    <a:pt x="1556562" y="464845"/>
                  </a:lnTo>
                  <a:lnTo>
                    <a:pt x="1515503" y="455764"/>
                  </a:lnTo>
                  <a:lnTo>
                    <a:pt x="1474241" y="464845"/>
                  </a:lnTo>
                  <a:lnTo>
                    <a:pt x="1440281" y="488035"/>
                  </a:lnTo>
                  <a:lnTo>
                    <a:pt x="1417269" y="522020"/>
                  </a:lnTo>
                  <a:lnTo>
                    <a:pt x="1408785" y="563486"/>
                  </a:lnTo>
                  <a:lnTo>
                    <a:pt x="1417650" y="604113"/>
                  </a:lnTo>
                  <a:lnTo>
                    <a:pt x="1440522" y="637603"/>
                  </a:lnTo>
                  <a:lnTo>
                    <a:pt x="1474127" y="660476"/>
                  </a:lnTo>
                  <a:lnTo>
                    <a:pt x="1474533" y="660476"/>
                  </a:lnTo>
                  <a:lnTo>
                    <a:pt x="1514487" y="668743"/>
                  </a:lnTo>
                  <a:lnTo>
                    <a:pt x="1556105" y="660476"/>
                  </a:lnTo>
                  <a:lnTo>
                    <a:pt x="1589849" y="637832"/>
                  </a:lnTo>
                  <a:lnTo>
                    <a:pt x="1612417" y="604113"/>
                  </a:lnTo>
                  <a:lnTo>
                    <a:pt x="1613801" y="597293"/>
                  </a:lnTo>
                  <a:lnTo>
                    <a:pt x="1620735" y="562254"/>
                  </a:lnTo>
                  <a:close/>
                </a:path>
                <a:path extrusionOk="0" h="3126105" w="4950459">
                  <a:moveTo>
                    <a:pt x="1645945" y="2028342"/>
                  </a:moveTo>
                  <a:lnTo>
                    <a:pt x="1635683" y="1980526"/>
                  </a:lnTo>
                  <a:lnTo>
                    <a:pt x="1625219" y="1965096"/>
                  </a:lnTo>
                  <a:lnTo>
                    <a:pt x="1625219" y="2028342"/>
                  </a:lnTo>
                  <a:lnTo>
                    <a:pt x="1616989" y="2068588"/>
                  </a:lnTo>
                  <a:lnTo>
                    <a:pt x="1594624" y="2101227"/>
                  </a:lnTo>
                  <a:lnTo>
                    <a:pt x="1561617" y="2123122"/>
                  </a:lnTo>
                  <a:lnTo>
                    <a:pt x="1521421" y="2131123"/>
                  </a:lnTo>
                  <a:lnTo>
                    <a:pt x="1480921" y="2123122"/>
                  </a:lnTo>
                  <a:lnTo>
                    <a:pt x="1448181" y="2101227"/>
                  </a:lnTo>
                  <a:lnTo>
                    <a:pt x="1426375" y="2068588"/>
                  </a:lnTo>
                  <a:lnTo>
                    <a:pt x="1418653" y="2028342"/>
                  </a:lnTo>
                  <a:lnTo>
                    <a:pt x="1426730" y="1987956"/>
                  </a:lnTo>
                  <a:lnTo>
                    <a:pt x="1448727" y="1955241"/>
                  </a:lnTo>
                  <a:lnTo>
                    <a:pt x="1481391" y="1933321"/>
                  </a:lnTo>
                  <a:lnTo>
                    <a:pt x="1521421" y="1925320"/>
                  </a:lnTo>
                  <a:lnTo>
                    <a:pt x="1561617" y="1933321"/>
                  </a:lnTo>
                  <a:lnTo>
                    <a:pt x="1594624" y="1955241"/>
                  </a:lnTo>
                  <a:lnTo>
                    <a:pt x="1616989" y="1987956"/>
                  </a:lnTo>
                  <a:lnTo>
                    <a:pt x="1625219" y="2028342"/>
                  </a:lnTo>
                  <a:lnTo>
                    <a:pt x="1625219" y="1965096"/>
                  </a:lnTo>
                  <a:lnTo>
                    <a:pt x="1608899" y="1941017"/>
                  </a:lnTo>
                  <a:lnTo>
                    <a:pt x="1586103" y="1925320"/>
                  </a:lnTo>
                  <a:lnTo>
                    <a:pt x="1569516" y="1913902"/>
                  </a:lnTo>
                  <a:lnTo>
                    <a:pt x="1521421" y="1903323"/>
                  </a:lnTo>
                  <a:lnTo>
                    <a:pt x="1473073" y="1913191"/>
                  </a:lnTo>
                  <a:lnTo>
                    <a:pt x="1433664" y="1940077"/>
                  </a:lnTo>
                  <a:lnTo>
                    <a:pt x="1407134" y="1979828"/>
                  </a:lnTo>
                  <a:lnTo>
                    <a:pt x="1397419" y="2028342"/>
                  </a:lnTo>
                  <a:lnTo>
                    <a:pt x="1406626" y="2076818"/>
                  </a:lnTo>
                  <a:lnTo>
                    <a:pt x="1406715" y="2077237"/>
                  </a:lnTo>
                  <a:lnTo>
                    <a:pt x="1433283" y="2117128"/>
                  </a:lnTo>
                  <a:lnTo>
                    <a:pt x="1472933" y="2144014"/>
                  </a:lnTo>
                  <a:lnTo>
                    <a:pt x="1521421" y="2153856"/>
                  </a:lnTo>
                  <a:lnTo>
                    <a:pt x="1569745" y="2143861"/>
                  </a:lnTo>
                  <a:lnTo>
                    <a:pt x="1588249" y="2131123"/>
                  </a:lnTo>
                  <a:lnTo>
                    <a:pt x="1609102" y="2116759"/>
                  </a:lnTo>
                  <a:lnTo>
                    <a:pt x="1635747" y="2076818"/>
                  </a:lnTo>
                  <a:lnTo>
                    <a:pt x="1645945" y="2028342"/>
                  </a:lnTo>
                  <a:close/>
                </a:path>
                <a:path extrusionOk="0" h="3126105" w="4950459">
                  <a:moveTo>
                    <a:pt x="3198037" y="612648"/>
                  </a:moveTo>
                  <a:lnTo>
                    <a:pt x="3192081" y="568591"/>
                  </a:lnTo>
                  <a:lnTo>
                    <a:pt x="3191980" y="567867"/>
                  </a:lnTo>
                  <a:lnTo>
                    <a:pt x="3174911" y="527697"/>
                  </a:lnTo>
                  <a:lnTo>
                    <a:pt x="3168866" y="519925"/>
                  </a:lnTo>
                  <a:lnTo>
                    <a:pt x="3168866" y="612648"/>
                  </a:lnTo>
                  <a:lnTo>
                    <a:pt x="3161728" y="656069"/>
                  </a:lnTo>
                  <a:lnTo>
                    <a:pt x="3141916" y="694016"/>
                  </a:lnTo>
                  <a:lnTo>
                    <a:pt x="3111779" y="724077"/>
                  </a:lnTo>
                  <a:lnTo>
                    <a:pt x="3073692" y="743877"/>
                  </a:lnTo>
                  <a:lnTo>
                    <a:pt x="3030029" y="751014"/>
                  </a:lnTo>
                  <a:lnTo>
                    <a:pt x="2985846" y="744169"/>
                  </a:lnTo>
                  <a:lnTo>
                    <a:pt x="2947390" y="724573"/>
                  </a:lnTo>
                  <a:lnTo>
                    <a:pt x="2917101" y="694575"/>
                  </a:lnTo>
                  <a:lnTo>
                    <a:pt x="2897390" y="656501"/>
                  </a:lnTo>
                  <a:lnTo>
                    <a:pt x="2890672" y="612648"/>
                  </a:lnTo>
                  <a:lnTo>
                    <a:pt x="2897340" y="568591"/>
                  </a:lnTo>
                  <a:lnTo>
                    <a:pt x="2897390" y="568312"/>
                  </a:lnTo>
                  <a:lnTo>
                    <a:pt x="2917101" y="529907"/>
                  </a:lnTo>
                  <a:lnTo>
                    <a:pt x="2947390" y="499681"/>
                  </a:lnTo>
                  <a:lnTo>
                    <a:pt x="2985706" y="479971"/>
                  </a:lnTo>
                  <a:lnTo>
                    <a:pt x="2985401" y="479971"/>
                  </a:lnTo>
                  <a:lnTo>
                    <a:pt x="3030029" y="472795"/>
                  </a:lnTo>
                  <a:lnTo>
                    <a:pt x="3073692" y="479971"/>
                  </a:lnTo>
                  <a:lnTo>
                    <a:pt x="3111779" y="499897"/>
                  </a:lnTo>
                  <a:lnTo>
                    <a:pt x="3141916" y="530225"/>
                  </a:lnTo>
                  <a:lnTo>
                    <a:pt x="3161728" y="568591"/>
                  </a:lnTo>
                  <a:lnTo>
                    <a:pt x="3168866" y="612648"/>
                  </a:lnTo>
                  <a:lnTo>
                    <a:pt x="3168866" y="519925"/>
                  </a:lnTo>
                  <a:lnTo>
                    <a:pt x="3121329" y="472795"/>
                  </a:lnTo>
                  <a:lnTo>
                    <a:pt x="3074390" y="450621"/>
                  </a:lnTo>
                  <a:lnTo>
                    <a:pt x="3030029" y="444639"/>
                  </a:lnTo>
                  <a:lnTo>
                    <a:pt x="2985084" y="450621"/>
                  </a:lnTo>
                  <a:lnTo>
                    <a:pt x="2944749" y="467499"/>
                  </a:lnTo>
                  <a:lnTo>
                    <a:pt x="2910636" y="493725"/>
                  </a:lnTo>
                  <a:lnTo>
                    <a:pt x="2884386" y="527697"/>
                  </a:lnTo>
                  <a:lnTo>
                    <a:pt x="2867647" y="567867"/>
                  </a:lnTo>
                  <a:lnTo>
                    <a:pt x="2862034" y="612648"/>
                  </a:lnTo>
                  <a:lnTo>
                    <a:pt x="2867533" y="656069"/>
                  </a:lnTo>
                  <a:lnTo>
                    <a:pt x="2867634" y="656882"/>
                  </a:lnTo>
                  <a:lnTo>
                    <a:pt x="2884347" y="696810"/>
                  </a:lnTo>
                  <a:lnTo>
                    <a:pt x="2910509" y="730770"/>
                  </a:lnTo>
                  <a:lnTo>
                    <a:pt x="2944444" y="757097"/>
                  </a:lnTo>
                  <a:lnTo>
                    <a:pt x="2984512" y="774115"/>
                  </a:lnTo>
                  <a:lnTo>
                    <a:pt x="3029039" y="780161"/>
                  </a:lnTo>
                  <a:lnTo>
                    <a:pt x="3073819" y="774115"/>
                  </a:lnTo>
                  <a:lnTo>
                    <a:pt x="3114141" y="757097"/>
                  </a:lnTo>
                  <a:lnTo>
                    <a:pt x="3148380" y="730770"/>
                  </a:lnTo>
                  <a:lnTo>
                    <a:pt x="3174873" y="696810"/>
                  </a:lnTo>
                  <a:lnTo>
                    <a:pt x="3191967" y="656882"/>
                  </a:lnTo>
                  <a:lnTo>
                    <a:pt x="3198037" y="612648"/>
                  </a:lnTo>
                  <a:close/>
                </a:path>
                <a:path extrusionOk="0" h="3126105" w="4950459">
                  <a:moveTo>
                    <a:pt x="4064749" y="3001772"/>
                  </a:moveTo>
                  <a:lnTo>
                    <a:pt x="4055021" y="2953232"/>
                  </a:lnTo>
                  <a:lnTo>
                    <a:pt x="4044480" y="2937421"/>
                  </a:lnTo>
                  <a:lnTo>
                    <a:pt x="4044480" y="3000565"/>
                  </a:lnTo>
                  <a:lnTo>
                    <a:pt x="4036263" y="3040926"/>
                  </a:lnTo>
                  <a:lnTo>
                    <a:pt x="4013974" y="3074085"/>
                  </a:lnTo>
                  <a:lnTo>
                    <a:pt x="3981018" y="3096552"/>
                  </a:lnTo>
                  <a:lnTo>
                    <a:pt x="3941203" y="3104794"/>
                  </a:lnTo>
                  <a:lnTo>
                    <a:pt x="3900970" y="3096552"/>
                  </a:lnTo>
                  <a:lnTo>
                    <a:pt x="3868318" y="3074238"/>
                  </a:lnTo>
                  <a:lnTo>
                    <a:pt x="3846423" y="3041434"/>
                  </a:lnTo>
                  <a:lnTo>
                    <a:pt x="3838422" y="3001772"/>
                  </a:lnTo>
                  <a:lnTo>
                    <a:pt x="3846004" y="2961576"/>
                  </a:lnTo>
                  <a:lnTo>
                    <a:pt x="3867950" y="2929026"/>
                  </a:lnTo>
                  <a:lnTo>
                    <a:pt x="3900830" y="2907233"/>
                  </a:lnTo>
                  <a:lnTo>
                    <a:pt x="3941203" y="2899270"/>
                  </a:lnTo>
                  <a:lnTo>
                    <a:pt x="3981107" y="2906585"/>
                  </a:lnTo>
                  <a:lnTo>
                    <a:pt x="4013974" y="2928328"/>
                  </a:lnTo>
                  <a:lnTo>
                    <a:pt x="4036263" y="2960865"/>
                  </a:lnTo>
                  <a:lnTo>
                    <a:pt x="4044480" y="3000565"/>
                  </a:lnTo>
                  <a:lnTo>
                    <a:pt x="4044480" y="2937421"/>
                  </a:lnTo>
                  <a:lnTo>
                    <a:pt x="4028490" y="2913405"/>
                  </a:lnTo>
                  <a:lnTo>
                    <a:pt x="4007815" y="2899270"/>
                  </a:lnTo>
                  <a:lnTo>
                    <a:pt x="3989070" y="2886456"/>
                  </a:lnTo>
                  <a:lnTo>
                    <a:pt x="3940721" y="2876550"/>
                  </a:lnTo>
                  <a:lnTo>
                    <a:pt x="3892283" y="2886456"/>
                  </a:lnTo>
                  <a:lnTo>
                    <a:pt x="3852697" y="2913405"/>
                  </a:lnTo>
                  <a:lnTo>
                    <a:pt x="3825989" y="2953232"/>
                  </a:lnTo>
                  <a:lnTo>
                    <a:pt x="3816185" y="3001772"/>
                  </a:lnTo>
                  <a:lnTo>
                    <a:pt x="3825900" y="3049562"/>
                  </a:lnTo>
                  <a:lnTo>
                    <a:pt x="3825989" y="3049994"/>
                  </a:lnTo>
                  <a:lnTo>
                    <a:pt x="3852697" y="3089516"/>
                  </a:lnTo>
                  <a:lnTo>
                    <a:pt x="3892283" y="3116122"/>
                  </a:lnTo>
                  <a:lnTo>
                    <a:pt x="3940721" y="3125546"/>
                  </a:lnTo>
                  <a:lnTo>
                    <a:pt x="3989209" y="3115691"/>
                  </a:lnTo>
                  <a:lnTo>
                    <a:pt x="4005364" y="3104794"/>
                  </a:lnTo>
                  <a:lnTo>
                    <a:pt x="4028859" y="3088957"/>
                  </a:lnTo>
                  <a:lnTo>
                    <a:pt x="4055440" y="3049562"/>
                  </a:lnTo>
                  <a:lnTo>
                    <a:pt x="4064749" y="3001772"/>
                  </a:lnTo>
                  <a:close/>
                </a:path>
                <a:path extrusionOk="0" h="3126105" w="4950459">
                  <a:moveTo>
                    <a:pt x="4687354" y="612648"/>
                  </a:moveTo>
                  <a:lnTo>
                    <a:pt x="4681423" y="568312"/>
                  </a:lnTo>
                  <a:lnTo>
                    <a:pt x="4681359" y="567867"/>
                  </a:lnTo>
                  <a:lnTo>
                    <a:pt x="4664443" y="527697"/>
                  </a:lnTo>
                  <a:lnTo>
                    <a:pt x="4659173" y="520877"/>
                  </a:lnTo>
                  <a:lnTo>
                    <a:pt x="4659173" y="612648"/>
                  </a:lnTo>
                  <a:lnTo>
                    <a:pt x="4651845" y="656069"/>
                  </a:lnTo>
                  <a:lnTo>
                    <a:pt x="4631944" y="694016"/>
                  </a:lnTo>
                  <a:lnTo>
                    <a:pt x="4601730" y="724077"/>
                  </a:lnTo>
                  <a:lnTo>
                    <a:pt x="4563262" y="743978"/>
                  </a:lnTo>
                  <a:lnTo>
                    <a:pt x="4562856" y="743978"/>
                  </a:lnTo>
                  <a:lnTo>
                    <a:pt x="4519346" y="751014"/>
                  </a:lnTo>
                  <a:lnTo>
                    <a:pt x="4475365" y="743978"/>
                  </a:lnTo>
                  <a:lnTo>
                    <a:pt x="4437380" y="724369"/>
                  </a:lnTo>
                  <a:lnTo>
                    <a:pt x="4407598" y="694436"/>
                  </a:lnTo>
                  <a:lnTo>
                    <a:pt x="4388231" y="656450"/>
                  </a:lnTo>
                  <a:lnTo>
                    <a:pt x="4381474" y="612648"/>
                  </a:lnTo>
                  <a:lnTo>
                    <a:pt x="4388231" y="568312"/>
                  </a:lnTo>
                  <a:lnTo>
                    <a:pt x="4407598" y="529907"/>
                  </a:lnTo>
                  <a:lnTo>
                    <a:pt x="4437380" y="499681"/>
                  </a:lnTo>
                  <a:lnTo>
                    <a:pt x="4475365" y="479894"/>
                  </a:lnTo>
                  <a:lnTo>
                    <a:pt x="4519346" y="472795"/>
                  </a:lnTo>
                  <a:lnTo>
                    <a:pt x="4563440" y="479894"/>
                  </a:lnTo>
                  <a:lnTo>
                    <a:pt x="4601730" y="499681"/>
                  </a:lnTo>
                  <a:lnTo>
                    <a:pt x="4631944" y="529907"/>
                  </a:lnTo>
                  <a:lnTo>
                    <a:pt x="4651845" y="568312"/>
                  </a:lnTo>
                  <a:lnTo>
                    <a:pt x="4659173" y="612648"/>
                  </a:lnTo>
                  <a:lnTo>
                    <a:pt x="4659173" y="520877"/>
                  </a:lnTo>
                  <a:lnTo>
                    <a:pt x="4611065" y="472795"/>
                  </a:lnTo>
                  <a:lnTo>
                    <a:pt x="4564050" y="450621"/>
                  </a:lnTo>
                  <a:lnTo>
                    <a:pt x="4519346" y="444639"/>
                  </a:lnTo>
                  <a:lnTo>
                    <a:pt x="4475061" y="450621"/>
                  </a:lnTo>
                  <a:lnTo>
                    <a:pt x="4435157" y="467499"/>
                  </a:lnTo>
                  <a:lnTo>
                    <a:pt x="4401248" y="493725"/>
                  </a:lnTo>
                  <a:lnTo>
                    <a:pt x="4374908" y="527697"/>
                  </a:lnTo>
                  <a:lnTo>
                    <a:pt x="4357751" y="567867"/>
                  </a:lnTo>
                  <a:lnTo>
                    <a:pt x="4351350" y="612648"/>
                  </a:lnTo>
                  <a:lnTo>
                    <a:pt x="4357192" y="656069"/>
                  </a:lnTo>
                  <a:lnTo>
                    <a:pt x="4357243" y="656450"/>
                  </a:lnTo>
                  <a:lnTo>
                    <a:pt x="4374248" y="697153"/>
                  </a:lnTo>
                  <a:lnTo>
                    <a:pt x="4400512" y="731062"/>
                  </a:lnTo>
                  <a:lnTo>
                    <a:pt x="4434497" y="757262"/>
                  </a:lnTo>
                  <a:lnTo>
                    <a:pt x="4474642" y="774166"/>
                  </a:lnTo>
                  <a:lnTo>
                    <a:pt x="4519346" y="780161"/>
                  </a:lnTo>
                  <a:lnTo>
                    <a:pt x="4564050" y="773696"/>
                  </a:lnTo>
                  <a:lnTo>
                    <a:pt x="4604194" y="756551"/>
                  </a:lnTo>
                  <a:lnTo>
                    <a:pt x="4638192" y="730313"/>
                  </a:lnTo>
                  <a:lnTo>
                    <a:pt x="4664443" y="696544"/>
                  </a:lnTo>
                  <a:lnTo>
                    <a:pt x="4681359" y="656793"/>
                  </a:lnTo>
                  <a:lnTo>
                    <a:pt x="4687354" y="612648"/>
                  </a:lnTo>
                  <a:close/>
                </a:path>
                <a:path extrusionOk="0" h="3126105" w="4950459">
                  <a:moveTo>
                    <a:pt x="4950231" y="2343099"/>
                  </a:moveTo>
                  <a:lnTo>
                    <a:pt x="4940503" y="2294598"/>
                  </a:lnTo>
                  <a:lnTo>
                    <a:pt x="4928997" y="2277440"/>
                  </a:lnTo>
                  <a:lnTo>
                    <a:pt x="4928997" y="2343099"/>
                  </a:lnTo>
                  <a:lnTo>
                    <a:pt x="4920767" y="2383244"/>
                  </a:lnTo>
                  <a:lnTo>
                    <a:pt x="4898415" y="2415959"/>
                  </a:lnTo>
                  <a:lnTo>
                    <a:pt x="4865408" y="2438057"/>
                  </a:lnTo>
                  <a:lnTo>
                    <a:pt x="4825212" y="2446375"/>
                  </a:lnTo>
                  <a:lnTo>
                    <a:pt x="4785106" y="2438057"/>
                  </a:lnTo>
                  <a:lnTo>
                    <a:pt x="4752264" y="2415959"/>
                  </a:lnTo>
                  <a:lnTo>
                    <a:pt x="4730089" y="2383244"/>
                  </a:lnTo>
                  <a:lnTo>
                    <a:pt x="4721936" y="2343099"/>
                  </a:lnTo>
                  <a:lnTo>
                    <a:pt x="4729924" y="2303208"/>
                  </a:lnTo>
                  <a:lnTo>
                    <a:pt x="4730026" y="2302687"/>
                  </a:lnTo>
                  <a:lnTo>
                    <a:pt x="4752149" y="2269883"/>
                  </a:lnTo>
                  <a:lnTo>
                    <a:pt x="4785106" y="2247874"/>
                  </a:lnTo>
                  <a:lnTo>
                    <a:pt x="4825720" y="2239835"/>
                  </a:lnTo>
                  <a:lnTo>
                    <a:pt x="4865611" y="2248039"/>
                  </a:lnTo>
                  <a:lnTo>
                    <a:pt x="4898479" y="2270341"/>
                  </a:lnTo>
                  <a:lnTo>
                    <a:pt x="4920780" y="2303208"/>
                  </a:lnTo>
                  <a:lnTo>
                    <a:pt x="4928997" y="2343099"/>
                  </a:lnTo>
                  <a:lnTo>
                    <a:pt x="4928997" y="2277440"/>
                  </a:lnTo>
                  <a:lnTo>
                    <a:pt x="4913846" y="2254834"/>
                  </a:lnTo>
                  <a:lnTo>
                    <a:pt x="4891684" y="2239835"/>
                  </a:lnTo>
                  <a:lnTo>
                    <a:pt x="4874133" y="2227961"/>
                  </a:lnTo>
                  <a:lnTo>
                    <a:pt x="4825212" y="2218080"/>
                  </a:lnTo>
                  <a:lnTo>
                    <a:pt x="4776698" y="2227783"/>
                  </a:lnTo>
                  <a:lnTo>
                    <a:pt x="4736947" y="2254377"/>
                  </a:lnTo>
                  <a:lnTo>
                    <a:pt x="4710074" y="2294077"/>
                  </a:lnTo>
                  <a:lnTo>
                    <a:pt x="4700206" y="2343099"/>
                  </a:lnTo>
                  <a:lnTo>
                    <a:pt x="4710493" y="2390876"/>
                  </a:lnTo>
                  <a:lnTo>
                    <a:pt x="4737316" y="2430284"/>
                  </a:lnTo>
                  <a:lnTo>
                    <a:pt x="4776838" y="2457246"/>
                  </a:lnTo>
                  <a:lnTo>
                    <a:pt x="4825212" y="2467648"/>
                  </a:lnTo>
                  <a:lnTo>
                    <a:pt x="4874133" y="2457754"/>
                  </a:lnTo>
                  <a:lnTo>
                    <a:pt x="4890859" y="2446375"/>
                  </a:lnTo>
                  <a:lnTo>
                    <a:pt x="4913846" y="2430742"/>
                  </a:lnTo>
                  <a:lnTo>
                    <a:pt x="4940503" y="2391041"/>
                  </a:lnTo>
                  <a:lnTo>
                    <a:pt x="4950231" y="2343099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85" name="Google Shape;585;p4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0" y="8717756"/>
              <a:ext cx="4630613" cy="2590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47"/>
            <p:cNvSpPr/>
            <p:nvPr/>
          </p:nvSpPr>
          <p:spPr>
            <a:xfrm>
              <a:off x="0" y="9177597"/>
              <a:ext cx="5320665" cy="2131059"/>
            </a:xfrm>
            <a:custGeom>
              <a:rect b="b" l="l" r="r" t="t"/>
              <a:pathLst>
                <a:path extrusionOk="0" h="2131059" w="5320665">
                  <a:moveTo>
                    <a:pt x="2526512" y="2130958"/>
                  </a:moveTo>
                  <a:lnTo>
                    <a:pt x="2371572" y="1976031"/>
                  </a:lnTo>
                  <a:lnTo>
                    <a:pt x="633704" y="1976031"/>
                  </a:lnTo>
                  <a:lnTo>
                    <a:pt x="628332" y="1981403"/>
                  </a:lnTo>
                  <a:lnTo>
                    <a:pt x="549008" y="1902155"/>
                  </a:lnTo>
                  <a:lnTo>
                    <a:pt x="496328" y="1849526"/>
                  </a:lnTo>
                  <a:lnTo>
                    <a:pt x="26416" y="1849526"/>
                  </a:lnTo>
                  <a:lnTo>
                    <a:pt x="0" y="1875751"/>
                  </a:lnTo>
                  <a:lnTo>
                    <a:pt x="0" y="1949665"/>
                  </a:lnTo>
                  <a:lnTo>
                    <a:pt x="47167" y="1902155"/>
                  </a:lnTo>
                  <a:lnTo>
                    <a:pt x="474103" y="1902155"/>
                  </a:lnTo>
                  <a:lnTo>
                    <a:pt x="590892" y="2018868"/>
                  </a:lnTo>
                  <a:lnTo>
                    <a:pt x="478878" y="2130958"/>
                  </a:lnTo>
                  <a:lnTo>
                    <a:pt x="554062" y="2130958"/>
                  </a:lnTo>
                  <a:lnTo>
                    <a:pt x="628561" y="2056511"/>
                  </a:lnTo>
                  <a:lnTo>
                    <a:pt x="703072" y="2130958"/>
                  </a:lnTo>
                  <a:lnTo>
                    <a:pt x="778052" y="2130958"/>
                  </a:lnTo>
                  <a:lnTo>
                    <a:pt x="675640" y="2028659"/>
                  </a:lnTo>
                  <a:lnTo>
                    <a:pt x="2349817" y="2028659"/>
                  </a:lnTo>
                  <a:lnTo>
                    <a:pt x="2452128" y="2130958"/>
                  </a:lnTo>
                  <a:lnTo>
                    <a:pt x="2526512" y="2130958"/>
                  </a:lnTo>
                  <a:close/>
                </a:path>
                <a:path extrusionOk="0" h="2131059" w="5320665">
                  <a:moveTo>
                    <a:pt x="4870412" y="2130958"/>
                  </a:moveTo>
                  <a:lnTo>
                    <a:pt x="4869916" y="2103767"/>
                  </a:lnTo>
                  <a:lnTo>
                    <a:pt x="4488472" y="2103767"/>
                  </a:lnTo>
                  <a:lnTo>
                    <a:pt x="4461294" y="2130958"/>
                  </a:lnTo>
                  <a:lnTo>
                    <a:pt x="4870412" y="2130958"/>
                  </a:lnTo>
                  <a:close/>
                </a:path>
                <a:path extrusionOk="0" h="2131059" w="5320665">
                  <a:moveTo>
                    <a:pt x="4914404" y="1803831"/>
                  </a:moveTo>
                  <a:lnTo>
                    <a:pt x="4910175" y="1783334"/>
                  </a:lnTo>
                  <a:lnTo>
                    <a:pt x="4898707" y="1766430"/>
                  </a:lnTo>
                  <a:lnTo>
                    <a:pt x="4881867" y="1754949"/>
                  </a:lnTo>
                  <a:lnTo>
                    <a:pt x="4861522" y="1750707"/>
                  </a:lnTo>
                  <a:lnTo>
                    <a:pt x="4840541" y="1754936"/>
                  </a:lnTo>
                  <a:lnTo>
                    <a:pt x="4823777" y="1766366"/>
                  </a:lnTo>
                  <a:lnTo>
                    <a:pt x="4812677" y="1783130"/>
                  </a:lnTo>
                  <a:lnTo>
                    <a:pt x="4811103" y="1790979"/>
                  </a:lnTo>
                  <a:lnTo>
                    <a:pt x="4282376" y="1790979"/>
                  </a:lnTo>
                  <a:lnTo>
                    <a:pt x="3942219" y="2130958"/>
                  </a:lnTo>
                  <a:lnTo>
                    <a:pt x="3979761" y="2130958"/>
                  </a:lnTo>
                  <a:lnTo>
                    <a:pt x="4292752" y="1817179"/>
                  </a:lnTo>
                  <a:lnTo>
                    <a:pt x="4811280" y="1817179"/>
                  </a:lnTo>
                  <a:lnTo>
                    <a:pt x="4812665" y="1824367"/>
                  </a:lnTo>
                  <a:lnTo>
                    <a:pt x="4823650" y="1841474"/>
                  </a:lnTo>
                  <a:lnTo>
                    <a:pt x="4840109" y="1852980"/>
                  </a:lnTo>
                  <a:lnTo>
                    <a:pt x="4860518" y="1857184"/>
                  </a:lnTo>
                  <a:lnTo>
                    <a:pt x="4881448" y="1852980"/>
                  </a:lnTo>
                  <a:lnTo>
                    <a:pt x="4898580" y="1841538"/>
                  </a:lnTo>
                  <a:lnTo>
                    <a:pt x="4910163" y="1824570"/>
                  </a:lnTo>
                  <a:lnTo>
                    <a:pt x="4914404" y="1803831"/>
                  </a:lnTo>
                  <a:close/>
                </a:path>
                <a:path extrusionOk="0" h="2131059" w="5320665">
                  <a:moveTo>
                    <a:pt x="5320068" y="1160945"/>
                  </a:moveTo>
                  <a:lnTo>
                    <a:pt x="5301793" y="1141653"/>
                  </a:lnTo>
                  <a:lnTo>
                    <a:pt x="5058664" y="1384312"/>
                  </a:lnTo>
                  <a:lnTo>
                    <a:pt x="3428517" y="1384312"/>
                  </a:lnTo>
                  <a:lnTo>
                    <a:pt x="3191179" y="1146873"/>
                  </a:lnTo>
                  <a:lnTo>
                    <a:pt x="3864356" y="1146873"/>
                  </a:lnTo>
                  <a:lnTo>
                    <a:pt x="3864356" y="1120686"/>
                  </a:lnTo>
                  <a:lnTo>
                    <a:pt x="3164509" y="1120203"/>
                  </a:lnTo>
                  <a:lnTo>
                    <a:pt x="2220861" y="176123"/>
                  </a:lnTo>
                  <a:lnTo>
                    <a:pt x="1294384" y="176898"/>
                  </a:lnTo>
                  <a:lnTo>
                    <a:pt x="1117955" y="495"/>
                  </a:lnTo>
                  <a:lnTo>
                    <a:pt x="0" y="0"/>
                  </a:lnTo>
                  <a:lnTo>
                    <a:pt x="0" y="26212"/>
                  </a:lnTo>
                  <a:lnTo>
                    <a:pt x="1107579" y="26212"/>
                  </a:lnTo>
                  <a:lnTo>
                    <a:pt x="1283487" y="202590"/>
                  </a:lnTo>
                  <a:lnTo>
                    <a:pt x="2209495" y="202590"/>
                  </a:lnTo>
                  <a:lnTo>
                    <a:pt x="3127248" y="1120178"/>
                  </a:lnTo>
                  <a:lnTo>
                    <a:pt x="2464968" y="1119708"/>
                  </a:lnTo>
                  <a:lnTo>
                    <a:pt x="2305685" y="1279067"/>
                  </a:lnTo>
                  <a:lnTo>
                    <a:pt x="1673364" y="1279067"/>
                  </a:lnTo>
                  <a:lnTo>
                    <a:pt x="1099680" y="706107"/>
                  </a:lnTo>
                  <a:lnTo>
                    <a:pt x="0" y="706107"/>
                  </a:lnTo>
                  <a:lnTo>
                    <a:pt x="0" y="732320"/>
                  </a:lnTo>
                  <a:lnTo>
                    <a:pt x="1089799" y="732320"/>
                  </a:lnTo>
                  <a:lnTo>
                    <a:pt x="1662988" y="1305242"/>
                  </a:lnTo>
                  <a:lnTo>
                    <a:pt x="2279523" y="1305242"/>
                  </a:lnTo>
                  <a:lnTo>
                    <a:pt x="1953056" y="1631886"/>
                  </a:lnTo>
                  <a:lnTo>
                    <a:pt x="119316" y="1631886"/>
                  </a:lnTo>
                  <a:lnTo>
                    <a:pt x="0" y="1751355"/>
                  </a:lnTo>
                  <a:lnTo>
                    <a:pt x="0" y="1789709"/>
                  </a:lnTo>
                  <a:lnTo>
                    <a:pt x="131191" y="1658797"/>
                  </a:lnTo>
                  <a:lnTo>
                    <a:pt x="1965413" y="1658797"/>
                  </a:lnTo>
                  <a:lnTo>
                    <a:pt x="2318270" y="1305242"/>
                  </a:lnTo>
                  <a:lnTo>
                    <a:pt x="2695244" y="1305242"/>
                  </a:lnTo>
                  <a:lnTo>
                    <a:pt x="3100921" y="1711426"/>
                  </a:lnTo>
                  <a:lnTo>
                    <a:pt x="3460902" y="1711426"/>
                  </a:lnTo>
                  <a:lnTo>
                    <a:pt x="3463340" y="1723605"/>
                  </a:lnTo>
                  <a:lnTo>
                    <a:pt x="3474745" y="1740738"/>
                  </a:lnTo>
                  <a:lnTo>
                    <a:pt x="3491712" y="1752358"/>
                  </a:lnTo>
                  <a:lnTo>
                    <a:pt x="3512553" y="1756638"/>
                  </a:lnTo>
                  <a:lnTo>
                    <a:pt x="3532898" y="1751825"/>
                  </a:lnTo>
                  <a:lnTo>
                    <a:pt x="3549294" y="1740217"/>
                  </a:lnTo>
                  <a:lnTo>
                    <a:pt x="3560419" y="1723224"/>
                  </a:lnTo>
                  <a:lnTo>
                    <a:pt x="3564928" y="1702295"/>
                  </a:lnTo>
                  <a:lnTo>
                    <a:pt x="3560343" y="1681759"/>
                  </a:lnTo>
                  <a:lnTo>
                    <a:pt x="3549091" y="1665033"/>
                  </a:lnTo>
                  <a:lnTo>
                    <a:pt x="3532670" y="1653781"/>
                  </a:lnTo>
                  <a:lnTo>
                    <a:pt x="3512553" y="1649653"/>
                  </a:lnTo>
                  <a:lnTo>
                    <a:pt x="3492106" y="1653654"/>
                  </a:lnTo>
                  <a:lnTo>
                    <a:pt x="3475101" y="1664728"/>
                  </a:lnTo>
                  <a:lnTo>
                    <a:pt x="3463480" y="1681556"/>
                  </a:lnTo>
                  <a:lnTo>
                    <a:pt x="3462718" y="1685251"/>
                  </a:lnTo>
                  <a:lnTo>
                    <a:pt x="3111296" y="1685251"/>
                  </a:lnTo>
                  <a:lnTo>
                    <a:pt x="2705620" y="1279067"/>
                  </a:lnTo>
                  <a:lnTo>
                    <a:pt x="2344394" y="1279067"/>
                  </a:lnTo>
                  <a:lnTo>
                    <a:pt x="2476335" y="1146873"/>
                  </a:lnTo>
                  <a:lnTo>
                    <a:pt x="3153956" y="1146873"/>
                  </a:lnTo>
                  <a:lnTo>
                    <a:pt x="3418636" y="1411490"/>
                  </a:lnTo>
                  <a:lnTo>
                    <a:pt x="5070043" y="1411490"/>
                  </a:lnTo>
                  <a:lnTo>
                    <a:pt x="5320068" y="1160945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87" name="Google Shape;587;p4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361825" y="10510028"/>
              <a:ext cx="105755" cy="10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4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066576" y="10973264"/>
              <a:ext cx="105253" cy="10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4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609138" y="10419081"/>
              <a:ext cx="105242" cy="1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47"/>
            <p:cNvSpPr/>
            <p:nvPr/>
          </p:nvSpPr>
          <p:spPr>
            <a:xfrm>
              <a:off x="1041379" y="9856529"/>
              <a:ext cx="107315" cy="106679"/>
            </a:xfrm>
            <a:custGeom>
              <a:rect b="b" l="l" r="r" t="t"/>
              <a:pathLst>
                <a:path extrusionOk="0" h="106679" w="107315">
                  <a:moveTo>
                    <a:pt x="53862" y="0"/>
                  </a:moveTo>
                  <a:lnTo>
                    <a:pt x="33288" y="4100"/>
                  </a:lnTo>
                  <a:lnTo>
                    <a:pt x="16372" y="15381"/>
                  </a:lnTo>
                  <a:lnTo>
                    <a:pt x="4736" y="32317"/>
                  </a:lnTo>
                  <a:lnTo>
                    <a:pt x="0" y="53380"/>
                  </a:lnTo>
                  <a:lnTo>
                    <a:pt x="4728" y="73863"/>
                  </a:lnTo>
                  <a:lnTo>
                    <a:pt x="16309" y="90757"/>
                  </a:lnTo>
                  <a:lnTo>
                    <a:pt x="33076" y="102235"/>
                  </a:lnTo>
                  <a:lnTo>
                    <a:pt x="53359" y="106467"/>
                  </a:lnTo>
                  <a:lnTo>
                    <a:pt x="73995" y="102372"/>
                  </a:lnTo>
                  <a:lnTo>
                    <a:pt x="90971" y="91122"/>
                  </a:lnTo>
                  <a:lnTo>
                    <a:pt x="102481" y="74273"/>
                  </a:lnTo>
                  <a:lnTo>
                    <a:pt x="106719" y="53380"/>
                  </a:lnTo>
                  <a:lnTo>
                    <a:pt x="102489" y="32719"/>
                  </a:lnTo>
                  <a:lnTo>
                    <a:pt x="91033" y="15739"/>
                  </a:lnTo>
                  <a:lnTo>
                    <a:pt x="74207" y="4234"/>
                  </a:lnTo>
                  <a:lnTo>
                    <a:pt x="53862" y="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91" name="Google Shape;591;p4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271138" y="10271089"/>
              <a:ext cx="106269" cy="10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47"/>
            <p:cNvSpPr/>
            <p:nvPr/>
          </p:nvSpPr>
          <p:spPr>
            <a:xfrm>
              <a:off x="159842" y="10261999"/>
              <a:ext cx="3748404" cy="349250"/>
            </a:xfrm>
            <a:custGeom>
              <a:rect b="b" l="l" r="r" t="t"/>
              <a:pathLst>
                <a:path extrusionOk="0" h="349250" w="3748404">
                  <a:moveTo>
                    <a:pt x="106248" y="296443"/>
                  </a:moveTo>
                  <a:lnTo>
                    <a:pt x="102006" y="275666"/>
                  </a:lnTo>
                  <a:lnTo>
                    <a:pt x="90551" y="258800"/>
                  </a:lnTo>
                  <a:lnTo>
                    <a:pt x="73710" y="247357"/>
                  </a:lnTo>
                  <a:lnTo>
                    <a:pt x="53352" y="242824"/>
                  </a:lnTo>
                  <a:lnTo>
                    <a:pt x="32512" y="247142"/>
                  </a:lnTo>
                  <a:lnTo>
                    <a:pt x="15557" y="258800"/>
                  </a:lnTo>
                  <a:lnTo>
                    <a:pt x="4165" y="275869"/>
                  </a:lnTo>
                  <a:lnTo>
                    <a:pt x="0" y="296443"/>
                  </a:lnTo>
                  <a:lnTo>
                    <a:pt x="4165" y="316445"/>
                  </a:lnTo>
                  <a:lnTo>
                    <a:pt x="15557" y="333235"/>
                  </a:lnTo>
                  <a:lnTo>
                    <a:pt x="32512" y="344779"/>
                  </a:lnTo>
                  <a:lnTo>
                    <a:pt x="53352" y="349072"/>
                  </a:lnTo>
                  <a:lnTo>
                    <a:pt x="73710" y="344779"/>
                  </a:lnTo>
                  <a:lnTo>
                    <a:pt x="90551" y="333235"/>
                  </a:lnTo>
                  <a:lnTo>
                    <a:pt x="102006" y="316445"/>
                  </a:lnTo>
                  <a:lnTo>
                    <a:pt x="106248" y="296443"/>
                  </a:lnTo>
                  <a:close/>
                </a:path>
                <a:path extrusionOk="0" h="349250" w="3748404">
                  <a:moveTo>
                    <a:pt x="3747986" y="53314"/>
                  </a:moveTo>
                  <a:lnTo>
                    <a:pt x="3743985" y="32689"/>
                  </a:lnTo>
                  <a:lnTo>
                    <a:pt x="3732987" y="15722"/>
                  </a:lnTo>
                  <a:lnTo>
                    <a:pt x="3716528" y="4229"/>
                  </a:lnTo>
                  <a:lnTo>
                    <a:pt x="3696131" y="0"/>
                  </a:lnTo>
                  <a:lnTo>
                    <a:pt x="3675215" y="4737"/>
                  </a:lnTo>
                  <a:lnTo>
                    <a:pt x="3658133" y="16179"/>
                  </a:lnTo>
                  <a:lnTo>
                    <a:pt x="3646703" y="32854"/>
                  </a:lnTo>
                  <a:lnTo>
                    <a:pt x="3642741" y="53314"/>
                  </a:lnTo>
                  <a:lnTo>
                    <a:pt x="3646919" y="74231"/>
                  </a:lnTo>
                  <a:lnTo>
                    <a:pt x="3658324" y="91084"/>
                  </a:lnTo>
                  <a:lnTo>
                    <a:pt x="3675278" y="102336"/>
                  </a:lnTo>
                  <a:lnTo>
                    <a:pt x="3696131" y="106438"/>
                  </a:lnTo>
                  <a:lnTo>
                    <a:pt x="3716667" y="102336"/>
                  </a:lnTo>
                  <a:lnTo>
                    <a:pt x="3733381" y="91084"/>
                  </a:lnTo>
                  <a:lnTo>
                    <a:pt x="3744417" y="74231"/>
                  </a:lnTo>
                  <a:lnTo>
                    <a:pt x="3747986" y="53314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593" name="Google Shape;593;p4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907096" y="10768945"/>
              <a:ext cx="104761" cy="10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4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803702" y="11228722"/>
              <a:ext cx="150738" cy="79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47"/>
            <p:cNvSpPr/>
            <p:nvPr/>
          </p:nvSpPr>
          <p:spPr>
            <a:xfrm>
              <a:off x="91643" y="9779463"/>
              <a:ext cx="4950460" cy="1529715"/>
            </a:xfrm>
            <a:custGeom>
              <a:rect b="b" l="l" r="r" t="t"/>
              <a:pathLst>
                <a:path extrusionOk="0" h="1529715" w="4950460">
                  <a:moveTo>
                    <a:pt x="250024" y="782447"/>
                  </a:moveTo>
                  <a:lnTo>
                    <a:pt x="239737" y="734669"/>
                  </a:lnTo>
                  <a:lnTo>
                    <a:pt x="228295" y="717867"/>
                  </a:lnTo>
                  <a:lnTo>
                    <a:pt x="228295" y="782447"/>
                  </a:lnTo>
                  <a:lnTo>
                    <a:pt x="220306" y="822350"/>
                  </a:lnTo>
                  <a:lnTo>
                    <a:pt x="220205" y="822858"/>
                  </a:lnTo>
                  <a:lnTo>
                    <a:pt x="198081" y="855662"/>
                  </a:lnTo>
                  <a:lnTo>
                    <a:pt x="165125" y="877671"/>
                  </a:lnTo>
                  <a:lnTo>
                    <a:pt x="124510" y="885723"/>
                  </a:lnTo>
                  <a:lnTo>
                    <a:pt x="84620" y="877506"/>
                  </a:lnTo>
                  <a:lnTo>
                    <a:pt x="51752" y="855205"/>
                  </a:lnTo>
                  <a:lnTo>
                    <a:pt x="29451" y="822350"/>
                  </a:lnTo>
                  <a:lnTo>
                    <a:pt x="21234" y="782447"/>
                  </a:lnTo>
                  <a:lnTo>
                    <a:pt x="29464" y="742302"/>
                  </a:lnTo>
                  <a:lnTo>
                    <a:pt x="51816" y="709587"/>
                  </a:lnTo>
                  <a:lnTo>
                    <a:pt x="84823" y="687489"/>
                  </a:lnTo>
                  <a:lnTo>
                    <a:pt x="125018" y="679170"/>
                  </a:lnTo>
                  <a:lnTo>
                    <a:pt x="165125" y="687489"/>
                  </a:lnTo>
                  <a:lnTo>
                    <a:pt x="197967" y="709587"/>
                  </a:lnTo>
                  <a:lnTo>
                    <a:pt x="220141" y="742302"/>
                  </a:lnTo>
                  <a:lnTo>
                    <a:pt x="228295" y="782447"/>
                  </a:lnTo>
                  <a:lnTo>
                    <a:pt x="228295" y="717867"/>
                  </a:lnTo>
                  <a:lnTo>
                    <a:pt x="212915" y="695261"/>
                  </a:lnTo>
                  <a:lnTo>
                    <a:pt x="189318" y="679170"/>
                  </a:lnTo>
                  <a:lnTo>
                    <a:pt x="173393" y="668299"/>
                  </a:lnTo>
                  <a:lnTo>
                    <a:pt x="125018" y="657898"/>
                  </a:lnTo>
                  <a:lnTo>
                    <a:pt x="76098" y="667791"/>
                  </a:lnTo>
                  <a:lnTo>
                    <a:pt x="36385" y="694804"/>
                  </a:lnTo>
                  <a:lnTo>
                    <a:pt x="9728" y="734504"/>
                  </a:lnTo>
                  <a:lnTo>
                    <a:pt x="0" y="782447"/>
                  </a:lnTo>
                  <a:lnTo>
                    <a:pt x="9728" y="830961"/>
                  </a:lnTo>
                  <a:lnTo>
                    <a:pt x="36385" y="870712"/>
                  </a:lnTo>
                  <a:lnTo>
                    <a:pt x="76098" y="897585"/>
                  </a:lnTo>
                  <a:lnTo>
                    <a:pt x="125018" y="907465"/>
                  </a:lnTo>
                  <a:lnTo>
                    <a:pt x="173532" y="897763"/>
                  </a:lnTo>
                  <a:lnTo>
                    <a:pt x="191541" y="885723"/>
                  </a:lnTo>
                  <a:lnTo>
                    <a:pt x="213283" y="871169"/>
                  </a:lnTo>
                  <a:lnTo>
                    <a:pt x="240157" y="831469"/>
                  </a:lnTo>
                  <a:lnTo>
                    <a:pt x="250024" y="782447"/>
                  </a:lnTo>
                  <a:close/>
                </a:path>
                <a:path extrusionOk="0" h="1529715" w="4950460">
                  <a:moveTo>
                    <a:pt x="1134046" y="123774"/>
                  </a:moveTo>
                  <a:lnTo>
                    <a:pt x="1124331" y="75984"/>
                  </a:lnTo>
                  <a:lnTo>
                    <a:pt x="1124242" y="75552"/>
                  </a:lnTo>
                  <a:lnTo>
                    <a:pt x="1111808" y="57162"/>
                  </a:lnTo>
                  <a:lnTo>
                    <a:pt x="1111808" y="123774"/>
                  </a:lnTo>
                  <a:lnTo>
                    <a:pt x="1104226" y="163969"/>
                  </a:lnTo>
                  <a:lnTo>
                    <a:pt x="1082281" y="196519"/>
                  </a:lnTo>
                  <a:lnTo>
                    <a:pt x="1049401" y="218313"/>
                  </a:lnTo>
                  <a:lnTo>
                    <a:pt x="1009027" y="226275"/>
                  </a:lnTo>
                  <a:lnTo>
                    <a:pt x="969124" y="218960"/>
                  </a:lnTo>
                  <a:lnTo>
                    <a:pt x="936256" y="197218"/>
                  </a:lnTo>
                  <a:lnTo>
                    <a:pt x="913968" y="164680"/>
                  </a:lnTo>
                  <a:lnTo>
                    <a:pt x="905751" y="124980"/>
                  </a:lnTo>
                  <a:lnTo>
                    <a:pt x="913968" y="84620"/>
                  </a:lnTo>
                  <a:lnTo>
                    <a:pt x="936256" y="51460"/>
                  </a:lnTo>
                  <a:lnTo>
                    <a:pt x="969124" y="29006"/>
                  </a:lnTo>
                  <a:lnTo>
                    <a:pt x="1009027" y="20751"/>
                  </a:lnTo>
                  <a:lnTo>
                    <a:pt x="1049286" y="29006"/>
                  </a:lnTo>
                  <a:lnTo>
                    <a:pt x="1081913" y="51308"/>
                  </a:lnTo>
                  <a:lnTo>
                    <a:pt x="1103807" y="84112"/>
                  </a:lnTo>
                  <a:lnTo>
                    <a:pt x="1111808" y="123774"/>
                  </a:lnTo>
                  <a:lnTo>
                    <a:pt x="1111808" y="57162"/>
                  </a:lnTo>
                  <a:lnTo>
                    <a:pt x="1097534" y="36029"/>
                  </a:lnTo>
                  <a:lnTo>
                    <a:pt x="1074801" y="20751"/>
                  </a:lnTo>
                  <a:lnTo>
                    <a:pt x="1057948" y="9436"/>
                  </a:lnTo>
                  <a:lnTo>
                    <a:pt x="1009510" y="0"/>
                  </a:lnTo>
                  <a:lnTo>
                    <a:pt x="961021" y="9855"/>
                  </a:lnTo>
                  <a:lnTo>
                    <a:pt x="921372" y="36588"/>
                  </a:lnTo>
                  <a:lnTo>
                    <a:pt x="894791" y="75984"/>
                  </a:lnTo>
                  <a:lnTo>
                    <a:pt x="885482" y="123774"/>
                  </a:lnTo>
                  <a:lnTo>
                    <a:pt x="895210" y="172313"/>
                  </a:lnTo>
                  <a:lnTo>
                    <a:pt x="921740" y="212140"/>
                  </a:lnTo>
                  <a:lnTo>
                    <a:pt x="961161" y="239090"/>
                  </a:lnTo>
                  <a:lnTo>
                    <a:pt x="1009510" y="249008"/>
                  </a:lnTo>
                  <a:lnTo>
                    <a:pt x="1057948" y="239090"/>
                  </a:lnTo>
                  <a:lnTo>
                    <a:pt x="1076782" y="226275"/>
                  </a:lnTo>
                  <a:lnTo>
                    <a:pt x="1097534" y="212140"/>
                  </a:lnTo>
                  <a:lnTo>
                    <a:pt x="1124242" y="172313"/>
                  </a:lnTo>
                  <a:lnTo>
                    <a:pt x="1134046" y="123774"/>
                  </a:lnTo>
                  <a:close/>
                </a:path>
                <a:path extrusionOk="0" h="1529715" w="4950460">
                  <a:moveTo>
                    <a:pt x="3552812" y="1097203"/>
                  </a:moveTo>
                  <a:lnTo>
                    <a:pt x="3543604" y="1048727"/>
                  </a:lnTo>
                  <a:lnTo>
                    <a:pt x="3543516" y="1048308"/>
                  </a:lnTo>
                  <a:lnTo>
                    <a:pt x="3531578" y="1030389"/>
                  </a:lnTo>
                  <a:lnTo>
                    <a:pt x="3531578" y="1097203"/>
                  </a:lnTo>
                  <a:lnTo>
                    <a:pt x="3523500" y="1137589"/>
                  </a:lnTo>
                  <a:lnTo>
                    <a:pt x="3501504" y="1170305"/>
                  </a:lnTo>
                  <a:lnTo>
                    <a:pt x="3468840" y="1192225"/>
                  </a:lnTo>
                  <a:lnTo>
                    <a:pt x="3428809" y="1200226"/>
                  </a:lnTo>
                  <a:lnTo>
                    <a:pt x="3388614" y="1192225"/>
                  </a:lnTo>
                  <a:lnTo>
                    <a:pt x="3355606" y="1170305"/>
                  </a:lnTo>
                  <a:lnTo>
                    <a:pt x="3333242" y="1137589"/>
                  </a:lnTo>
                  <a:lnTo>
                    <a:pt x="3325012" y="1097203"/>
                  </a:lnTo>
                  <a:lnTo>
                    <a:pt x="3333242" y="1056970"/>
                  </a:lnTo>
                  <a:lnTo>
                    <a:pt x="3355606" y="1024318"/>
                  </a:lnTo>
                  <a:lnTo>
                    <a:pt x="3388614" y="1002423"/>
                  </a:lnTo>
                  <a:lnTo>
                    <a:pt x="3428809" y="994422"/>
                  </a:lnTo>
                  <a:lnTo>
                    <a:pt x="3469309" y="1002423"/>
                  </a:lnTo>
                  <a:lnTo>
                    <a:pt x="3502050" y="1024318"/>
                  </a:lnTo>
                  <a:lnTo>
                    <a:pt x="3523856" y="1056970"/>
                  </a:lnTo>
                  <a:lnTo>
                    <a:pt x="3531578" y="1097203"/>
                  </a:lnTo>
                  <a:lnTo>
                    <a:pt x="3531578" y="1030389"/>
                  </a:lnTo>
                  <a:lnTo>
                    <a:pt x="3516947" y="1008418"/>
                  </a:lnTo>
                  <a:lnTo>
                    <a:pt x="3496297" y="994422"/>
                  </a:lnTo>
                  <a:lnTo>
                    <a:pt x="3477298" y="981544"/>
                  </a:lnTo>
                  <a:lnTo>
                    <a:pt x="3428809" y="971689"/>
                  </a:lnTo>
                  <a:lnTo>
                    <a:pt x="3380486" y="981684"/>
                  </a:lnTo>
                  <a:lnTo>
                    <a:pt x="3341128" y="1008786"/>
                  </a:lnTo>
                  <a:lnTo>
                    <a:pt x="3314484" y="1048727"/>
                  </a:lnTo>
                  <a:lnTo>
                    <a:pt x="3304286" y="1097203"/>
                  </a:lnTo>
                  <a:lnTo>
                    <a:pt x="3314547" y="1145019"/>
                  </a:lnTo>
                  <a:lnTo>
                    <a:pt x="3341319" y="1184541"/>
                  </a:lnTo>
                  <a:lnTo>
                    <a:pt x="3380702" y="1211643"/>
                  </a:lnTo>
                  <a:lnTo>
                    <a:pt x="3428809" y="1222222"/>
                  </a:lnTo>
                  <a:lnTo>
                    <a:pt x="3477158" y="1212354"/>
                  </a:lnTo>
                  <a:lnTo>
                    <a:pt x="3494938" y="1200226"/>
                  </a:lnTo>
                  <a:lnTo>
                    <a:pt x="3516566" y="1185481"/>
                  </a:lnTo>
                  <a:lnTo>
                    <a:pt x="3543096" y="1145717"/>
                  </a:lnTo>
                  <a:lnTo>
                    <a:pt x="3552812" y="1097203"/>
                  </a:lnTo>
                  <a:close/>
                </a:path>
                <a:path extrusionOk="0" h="1529715" w="4950460">
                  <a:moveTo>
                    <a:pt x="3898722" y="536359"/>
                  </a:moveTo>
                  <a:lnTo>
                    <a:pt x="3888854" y="488149"/>
                  </a:lnTo>
                  <a:lnTo>
                    <a:pt x="3876967" y="470509"/>
                  </a:lnTo>
                  <a:lnTo>
                    <a:pt x="3876967" y="536359"/>
                  </a:lnTo>
                  <a:lnTo>
                    <a:pt x="3868902" y="576795"/>
                  </a:lnTo>
                  <a:lnTo>
                    <a:pt x="3846893" y="609866"/>
                  </a:lnTo>
                  <a:lnTo>
                    <a:pt x="3814229" y="632193"/>
                  </a:lnTo>
                  <a:lnTo>
                    <a:pt x="3774198" y="640384"/>
                  </a:lnTo>
                  <a:lnTo>
                    <a:pt x="3733584" y="631875"/>
                  </a:lnTo>
                  <a:lnTo>
                    <a:pt x="3700615" y="609587"/>
                  </a:lnTo>
                  <a:lnTo>
                    <a:pt x="3678555" y="576795"/>
                  </a:lnTo>
                  <a:lnTo>
                    <a:pt x="3670401" y="536359"/>
                  </a:lnTo>
                  <a:lnTo>
                    <a:pt x="3678491" y="496709"/>
                  </a:lnTo>
                  <a:lnTo>
                    <a:pt x="3700615" y="463918"/>
                  </a:lnTo>
                  <a:lnTo>
                    <a:pt x="3733584" y="441579"/>
                  </a:lnTo>
                  <a:lnTo>
                    <a:pt x="3774198" y="433336"/>
                  </a:lnTo>
                  <a:lnTo>
                    <a:pt x="3813797" y="441579"/>
                  </a:lnTo>
                  <a:lnTo>
                    <a:pt x="3846512" y="463918"/>
                  </a:lnTo>
                  <a:lnTo>
                    <a:pt x="3868750" y="496709"/>
                  </a:lnTo>
                  <a:lnTo>
                    <a:pt x="3876967" y="536359"/>
                  </a:lnTo>
                  <a:lnTo>
                    <a:pt x="3876967" y="470509"/>
                  </a:lnTo>
                  <a:lnTo>
                    <a:pt x="3862044" y="448360"/>
                  </a:lnTo>
                  <a:lnTo>
                    <a:pt x="3840061" y="433336"/>
                  </a:lnTo>
                  <a:lnTo>
                    <a:pt x="3822433" y="421297"/>
                  </a:lnTo>
                  <a:lnTo>
                    <a:pt x="3774198" y="411314"/>
                  </a:lnTo>
                  <a:lnTo>
                    <a:pt x="3725405" y="421297"/>
                  </a:lnTo>
                  <a:lnTo>
                    <a:pt x="3685514" y="448360"/>
                  </a:lnTo>
                  <a:lnTo>
                    <a:pt x="3658590" y="488149"/>
                  </a:lnTo>
                  <a:lnTo>
                    <a:pt x="3648710" y="536359"/>
                  </a:lnTo>
                  <a:lnTo>
                    <a:pt x="3658451" y="584847"/>
                  </a:lnTo>
                  <a:lnTo>
                    <a:pt x="3685133" y="624522"/>
                  </a:lnTo>
                  <a:lnTo>
                    <a:pt x="3724973" y="651306"/>
                  </a:lnTo>
                  <a:lnTo>
                    <a:pt x="3774198" y="661136"/>
                  </a:lnTo>
                  <a:lnTo>
                    <a:pt x="3822001" y="651306"/>
                  </a:lnTo>
                  <a:lnTo>
                    <a:pt x="3838156" y="640384"/>
                  </a:lnTo>
                  <a:lnTo>
                    <a:pt x="3861651" y="624522"/>
                  </a:lnTo>
                  <a:lnTo>
                    <a:pt x="3888714" y="584847"/>
                  </a:lnTo>
                  <a:lnTo>
                    <a:pt x="3898722" y="536359"/>
                  </a:lnTo>
                  <a:close/>
                </a:path>
                <a:path extrusionOk="0" h="1529715" w="4950460">
                  <a:moveTo>
                    <a:pt x="4870691" y="1195793"/>
                  </a:moveTo>
                  <a:lnTo>
                    <a:pt x="4862284" y="1154544"/>
                  </a:lnTo>
                  <a:lnTo>
                    <a:pt x="4852416" y="1139812"/>
                  </a:lnTo>
                  <a:lnTo>
                    <a:pt x="4852416" y="1195793"/>
                  </a:lnTo>
                  <a:lnTo>
                    <a:pt x="4845545" y="1229677"/>
                  </a:lnTo>
                  <a:lnTo>
                    <a:pt x="4826762" y="1257490"/>
                  </a:lnTo>
                  <a:lnTo>
                    <a:pt x="4798707" y="1276388"/>
                  </a:lnTo>
                  <a:lnTo>
                    <a:pt x="4798466" y="1276388"/>
                  </a:lnTo>
                  <a:lnTo>
                    <a:pt x="4764430" y="1283246"/>
                  </a:lnTo>
                  <a:lnTo>
                    <a:pt x="4730407" y="1276388"/>
                  </a:lnTo>
                  <a:lnTo>
                    <a:pt x="4702797" y="1257681"/>
                  </a:lnTo>
                  <a:lnTo>
                    <a:pt x="4684268" y="1229880"/>
                  </a:lnTo>
                  <a:lnTo>
                    <a:pt x="4677499" y="1195793"/>
                  </a:lnTo>
                  <a:lnTo>
                    <a:pt x="4684268" y="1161694"/>
                  </a:lnTo>
                  <a:lnTo>
                    <a:pt x="4702797" y="1133741"/>
                  </a:lnTo>
                  <a:lnTo>
                    <a:pt x="4730407" y="1115009"/>
                  </a:lnTo>
                  <a:lnTo>
                    <a:pt x="4764430" y="1108570"/>
                  </a:lnTo>
                  <a:lnTo>
                    <a:pt x="4798961" y="1115009"/>
                  </a:lnTo>
                  <a:lnTo>
                    <a:pt x="4826762" y="1133741"/>
                  </a:lnTo>
                  <a:lnTo>
                    <a:pt x="4845405" y="1161694"/>
                  </a:lnTo>
                  <a:lnTo>
                    <a:pt x="4852416" y="1195793"/>
                  </a:lnTo>
                  <a:lnTo>
                    <a:pt x="4852416" y="1139812"/>
                  </a:lnTo>
                  <a:lnTo>
                    <a:pt x="4839424" y="1120394"/>
                  </a:lnTo>
                  <a:lnTo>
                    <a:pt x="4822241" y="1108570"/>
                  </a:lnTo>
                  <a:lnTo>
                    <a:pt x="4805642" y="1097140"/>
                  </a:lnTo>
                  <a:lnTo>
                    <a:pt x="4764430" y="1088542"/>
                  </a:lnTo>
                  <a:lnTo>
                    <a:pt x="4723612" y="1097140"/>
                  </a:lnTo>
                  <a:lnTo>
                    <a:pt x="4690135" y="1120394"/>
                  </a:lnTo>
                  <a:lnTo>
                    <a:pt x="4667504" y="1154544"/>
                  </a:lnTo>
                  <a:lnTo>
                    <a:pt x="4659185" y="1195793"/>
                  </a:lnTo>
                  <a:lnTo>
                    <a:pt x="4667021" y="1236916"/>
                  </a:lnTo>
                  <a:lnTo>
                    <a:pt x="4689576" y="1270520"/>
                  </a:lnTo>
                  <a:lnTo>
                    <a:pt x="4723257" y="1293202"/>
                  </a:lnTo>
                  <a:lnTo>
                    <a:pt x="4764430" y="1301521"/>
                  </a:lnTo>
                  <a:lnTo>
                    <a:pt x="4805642" y="1293202"/>
                  </a:lnTo>
                  <a:lnTo>
                    <a:pt x="4820475" y="1283246"/>
                  </a:lnTo>
                  <a:lnTo>
                    <a:pt x="4839424" y="1270520"/>
                  </a:lnTo>
                  <a:lnTo>
                    <a:pt x="4862284" y="1236916"/>
                  </a:lnTo>
                  <a:lnTo>
                    <a:pt x="4870691" y="1195793"/>
                  </a:lnTo>
                  <a:close/>
                </a:path>
                <a:path extrusionOk="0" h="1529715" w="4950460">
                  <a:moveTo>
                    <a:pt x="4950231" y="1516240"/>
                  </a:moveTo>
                  <a:lnTo>
                    <a:pt x="4944707" y="1472018"/>
                  </a:lnTo>
                  <a:lnTo>
                    <a:pt x="4944630" y="1471358"/>
                  </a:lnTo>
                  <a:lnTo>
                    <a:pt x="4927917" y="1431163"/>
                  </a:lnTo>
                  <a:lnTo>
                    <a:pt x="4901755" y="1397203"/>
                  </a:lnTo>
                  <a:lnTo>
                    <a:pt x="4875085" y="1376641"/>
                  </a:lnTo>
                  <a:lnTo>
                    <a:pt x="4867808" y="1371028"/>
                  </a:lnTo>
                  <a:lnTo>
                    <a:pt x="4827727" y="1354188"/>
                  </a:lnTo>
                  <a:lnTo>
                    <a:pt x="4783188" y="1348232"/>
                  </a:lnTo>
                  <a:lnTo>
                    <a:pt x="4738065" y="1354188"/>
                  </a:lnTo>
                  <a:lnTo>
                    <a:pt x="4738509" y="1354188"/>
                  </a:lnTo>
                  <a:lnTo>
                    <a:pt x="4698568" y="1371028"/>
                  </a:lnTo>
                  <a:lnTo>
                    <a:pt x="4664735" y="1397203"/>
                  </a:lnTo>
                  <a:lnTo>
                    <a:pt x="4638573" y="1431163"/>
                  </a:lnTo>
                  <a:lnTo>
                    <a:pt x="4621695" y="1471358"/>
                  </a:lnTo>
                  <a:lnTo>
                    <a:pt x="4615700" y="1516240"/>
                  </a:lnTo>
                  <a:lnTo>
                    <a:pt x="4617453" y="1529092"/>
                  </a:lnTo>
                  <a:lnTo>
                    <a:pt x="4646460" y="1529092"/>
                  </a:lnTo>
                  <a:lnTo>
                    <a:pt x="4644352" y="1516240"/>
                  </a:lnTo>
                  <a:lnTo>
                    <a:pt x="4651489" y="1472018"/>
                  </a:lnTo>
                  <a:lnTo>
                    <a:pt x="4671314" y="1433690"/>
                  </a:lnTo>
                  <a:lnTo>
                    <a:pt x="4701451" y="1403502"/>
                  </a:lnTo>
                  <a:lnTo>
                    <a:pt x="4739525" y="1383741"/>
                  </a:lnTo>
                  <a:lnTo>
                    <a:pt x="4783188" y="1376641"/>
                  </a:lnTo>
                  <a:lnTo>
                    <a:pt x="4827295" y="1383741"/>
                  </a:lnTo>
                  <a:lnTo>
                    <a:pt x="4865560" y="1403502"/>
                  </a:lnTo>
                  <a:lnTo>
                    <a:pt x="4895710" y="1433690"/>
                  </a:lnTo>
                  <a:lnTo>
                    <a:pt x="4915459" y="1472018"/>
                  </a:lnTo>
                  <a:lnTo>
                    <a:pt x="4922545" y="1516240"/>
                  </a:lnTo>
                  <a:lnTo>
                    <a:pt x="4920450" y="1529092"/>
                  </a:lnTo>
                  <a:lnTo>
                    <a:pt x="4948479" y="1529092"/>
                  </a:lnTo>
                  <a:lnTo>
                    <a:pt x="4950231" y="1516240"/>
                  </a:lnTo>
                  <a:close/>
                </a:path>
              </a:pathLst>
            </a:custGeom>
            <a:solidFill>
              <a:srgbClr val="735C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596" name="Google Shape;596;p47"/>
          <p:cNvSpPr txBox="1"/>
          <p:nvPr>
            <p:ph type="title"/>
          </p:nvPr>
        </p:nvSpPr>
        <p:spPr>
          <a:xfrm>
            <a:off x="1488901" y="2295300"/>
            <a:ext cx="6166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1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7" name="Google Shape;597;p47" title="Bitkwa-Logo-New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819125" y="281996"/>
            <a:ext cx="1505750" cy="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3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189" name="Google Shape;18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3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507998" y="1079475"/>
            <a:ext cx="3635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515233" y="3126481"/>
            <a:ext cx="39336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In Africa, money has always been more than just a medium of exchange, it’s a mirror of power, control, and freedom. The same financial systems that enable trade and development are often used by those in authority to suppress dissent, limit movement, and silence opposition.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In many African nations, access to financial tools is a privilege, not a right. Governments and financial institutions decide who can send, receive, or store money. When activists, journalists, or citizens challenge corruption or abuse, their financial access becomes the first casualty.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950" y="1499850"/>
            <a:ext cx="3933600" cy="10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669175" y="1584809"/>
            <a:ext cx="3674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ctr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people living under authoritarianism or economic mismanagement, Bitcoin can be a lifeline, a way to preserve freedom when traditional systems are used against them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AAF40"/>
                </a:solidFill>
                <a:latin typeface="Montserrat"/>
                <a:ea typeface="Montserrat"/>
                <a:cs typeface="Montserrat"/>
                <a:sym typeface="Montserrat"/>
              </a:rPr>
              <a:t>Alex Gladstein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8" name="Google Shape;198;p23"/>
          <p:cNvGrpSpPr/>
          <p:nvPr/>
        </p:nvGrpSpPr>
        <p:grpSpPr>
          <a:xfrm>
            <a:off x="520958" y="1423489"/>
            <a:ext cx="3931380" cy="1148806"/>
            <a:chOff x="1771065" y="3130124"/>
            <a:chExt cx="7338772" cy="2144495"/>
          </a:xfrm>
        </p:grpSpPr>
        <p:sp>
          <p:nvSpPr>
            <p:cNvPr id="199" name="Google Shape;199;p23"/>
            <p:cNvSpPr/>
            <p:nvPr/>
          </p:nvSpPr>
          <p:spPr>
            <a:xfrm>
              <a:off x="1771065" y="3130124"/>
              <a:ext cx="634364" cy="389889"/>
            </a:xfrm>
            <a:custGeom>
              <a:rect b="b" l="l" r="r" t="t"/>
              <a:pathLst>
                <a:path extrusionOk="0" h="389889" w="634364">
                  <a:moveTo>
                    <a:pt x="287248" y="142443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43" y="0"/>
                  </a:lnTo>
                  <a:lnTo>
                    <a:pt x="97104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39"/>
                  </a:lnTo>
                  <a:lnTo>
                    <a:pt x="0" y="144792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14" y="309079"/>
                  </a:lnTo>
                  <a:lnTo>
                    <a:pt x="102793" y="351091"/>
                  </a:lnTo>
                  <a:lnTo>
                    <a:pt x="156845" y="386702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66"/>
                  </a:lnTo>
                  <a:lnTo>
                    <a:pt x="188074" y="332041"/>
                  </a:lnTo>
                  <a:lnTo>
                    <a:pt x="181241" y="317474"/>
                  </a:lnTo>
                  <a:lnTo>
                    <a:pt x="175768" y="301358"/>
                  </a:lnTo>
                  <a:lnTo>
                    <a:pt x="172707" y="284264"/>
                  </a:lnTo>
                  <a:lnTo>
                    <a:pt x="218465" y="266204"/>
                  </a:lnTo>
                  <a:lnTo>
                    <a:pt x="254889" y="234442"/>
                  </a:lnTo>
                  <a:lnTo>
                    <a:pt x="278853" y="192125"/>
                  </a:lnTo>
                  <a:lnTo>
                    <a:pt x="287248" y="142443"/>
                  </a:lnTo>
                  <a:close/>
                </a:path>
                <a:path extrusionOk="0" h="389889" w="634364">
                  <a:moveTo>
                    <a:pt x="633768" y="143611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54" y="27711"/>
                  </a:lnTo>
                  <a:lnTo>
                    <a:pt x="535533" y="7315"/>
                  </a:lnTo>
                  <a:lnTo>
                    <a:pt x="490131" y="0"/>
                  </a:lnTo>
                  <a:lnTo>
                    <a:pt x="444741" y="7315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11"/>
                  </a:lnTo>
                  <a:lnTo>
                    <a:pt x="346900" y="154101"/>
                  </a:lnTo>
                  <a:lnTo>
                    <a:pt x="362508" y="221107"/>
                  </a:lnTo>
                  <a:lnTo>
                    <a:pt x="380326" y="263842"/>
                  </a:lnTo>
                  <a:lnTo>
                    <a:pt x="407974" y="308406"/>
                  </a:lnTo>
                  <a:lnTo>
                    <a:pt x="447611" y="350735"/>
                  </a:lnTo>
                  <a:lnTo>
                    <a:pt x="501357" y="386803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10"/>
                  </a:lnTo>
                  <a:lnTo>
                    <a:pt x="533031" y="332409"/>
                  </a:lnTo>
                  <a:lnTo>
                    <a:pt x="526326" y="317779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11"/>
                  </a:lnTo>
                  <a:close/>
                </a:path>
              </a:pathLst>
            </a:custGeom>
            <a:solidFill>
              <a:srgbClr val="241B5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42"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8475472" y="4884730"/>
              <a:ext cx="634365" cy="389889"/>
            </a:xfrm>
            <a:custGeom>
              <a:rect b="b" l="l" r="r" t="t"/>
              <a:pathLst>
                <a:path extrusionOk="0" h="389889" w="634365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37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35"/>
                  </a:lnTo>
                  <a:lnTo>
                    <a:pt x="225780" y="308406"/>
                  </a:lnTo>
                  <a:lnTo>
                    <a:pt x="253441" y="263842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extrusionOk="0" h="389889" w="634365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63" y="7696"/>
                  </a:lnTo>
                  <a:lnTo>
                    <a:pt x="491324" y="0"/>
                  </a:lnTo>
                  <a:lnTo>
                    <a:pt x="445871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43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48" y="284276"/>
                  </a:lnTo>
                  <a:lnTo>
                    <a:pt x="458000" y="301358"/>
                  </a:lnTo>
                  <a:lnTo>
                    <a:pt x="452526" y="317487"/>
                  </a:lnTo>
                  <a:lnTo>
                    <a:pt x="445693" y="332041"/>
                  </a:lnTo>
                  <a:lnTo>
                    <a:pt x="438543" y="344449"/>
                  </a:lnTo>
                  <a:lnTo>
                    <a:pt x="434809" y="353466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02"/>
                  </a:lnTo>
                  <a:lnTo>
                    <a:pt x="530974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42"/>
            </a:p>
          </p:txBody>
        </p:sp>
      </p:grpSp>
      <p:sp>
        <p:nvSpPr>
          <p:cNvPr id="201" name="Google Shape;201;p23"/>
          <p:cNvSpPr txBox="1"/>
          <p:nvPr/>
        </p:nvSpPr>
        <p:spPr>
          <a:xfrm>
            <a:off x="507999" y="2697637"/>
            <a:ext cx="378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Why Money is Both a Tool of Oppression and Liberation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3" title="Bitcoin for Activism (Privacy &amp; Human Rights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2000" y="1423500"/>
            <a:ext cx="3527850" cy="35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4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08" name="Google Shape;208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4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507999" y="1017987"/>
            <a:ext cx="3783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Money as a Tool of Oppression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508000" y="1332075"/>
            <a:ext cx="39423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Account Freezes &amp; Surveillance: During Nigeria’s #EndSARS protests (2020), authorities froze the bank accounts of protest organizers, crippling their ability to receive donations and coordinate logistics.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Inflation &amp; Currency Manipulation: In Zimbabwe and Sudan, years of hyperinflation destroyed citizens’ savings. Governments printed money recklessly, turning hard-earned value into worthless paper.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Cross-border Restrictions: In countries like Ethiopia and Cameroon, strict capital controls prevent citizens from freely sending or receiving funds, isolating them economically.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Aid &amp; NGO Restrictions: Human rights groups in countries such as Uganda and DRC often face frozen accounts or “anti-terrorism” laws used as excuses to restrict their operations.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These examples show how money is used as a weapon, to monitor, control, and weaken communities that question authority.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4687549" y="1017987"/>
            <a:ext cx="3783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Money as a Tool of Liberation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687550" y="1332075"/>
            <a:ext cx="39423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Despite these challenges, money can also be a tool for empowerment. When individuals have access to a form of money they truly control, they gain the ability to act, resist, and rebuild.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With money that cannot be frozen, activists can sustain their causes.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With money that cannot be devalued by corruption, families can preserve their savings.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With money that can cross borders instantly, communities can support each other directly.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Financial freedom is not only an economic concept, it’s a human right. Without control over one’s money, every other freedom becomes fragile.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5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22" name="Google Shape;22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5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515225" y="1687598"/>
            <a:ext cx="3935100" cy="23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Bitcoin emerged as a direct response to the failures of centralized finance. It is neutral, borderless, and permissionless, qualities that make it especially valuable in regions where financial oppression is part of everyday life.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Unlike banks, governments, or fintech companies, Bitcoin does not discriminate.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It does not ask for identification or political allegiance.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It does not close accounts or freeze balances.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It does not stop working when a government shuts down the internet, as long as there’s a connection, it functions globally.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507999" y="1197954"/>
            <a:ext cx="378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Bitcoin’s Role as Neutral, Censorship-Resistant Money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25" title="What_Does_Trustless_Mean_-10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4750" y="1637364"/>
            <a:ext cx="3935101" cy="221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6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35" name="Google Shape;235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26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515225" y="1687598"/>
            <a:ext cx="39351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Censorship Resistance: No central authority can block transactions. This makes Bitcoin a lifeline for protest movements, journalists, and NGOs.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Financial Sovereignty: Users hold their private keys, meaning only they can access or spend their funds, not banks, not governments.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Borderless Support: Activists can receive donations from anyone in the world instantly, without relying on PayPal or SWIFT networks.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Protection Against Inflation: In economies like Nigeria, Ghana, and Zambia where currencies lose value rapidly, Bitcoin acts as a store of value.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Transparency with Privacy: While Bitcoin is transparent on the blockchain, tools like CoinJoin or Lightning Network improve transaction privacy, vital for activists in repressive states.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507999" y="1197954"/>
            <a:ext cx="378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Why Bitcoin Matters for Activists and Human Rights Defenders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4572000" y="3611400"/>
            <a:ext cx="40578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Bitcoin gives activists, creators, and communities the ability to operate outside the boundaries of censorship. In doing so, it reinforces a fundamental truth: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Economic freedom is the foundation of human freedom.</a:t>
            </a:r>
            <a:endParaRPr sz="1000">
              <a:solidFill>
                <a:srgbClr val="241B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6" title="Latest-Web-Header-Bitcoin-Generic-V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3800" y="1259026"/>
            <a:ext cx="3946051" cy="221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7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49" name="Google Shape;24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27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/>
        </p:nvSpPr>
        <p:spPr>
          <a:xfrm>
            <a:off x="507998" y="1079475"/>
            <a:ext cx="3635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Money, Power &amp; Human Rights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515225" y="3126475"/>
            <a:ext cx="39315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In Africa and across much of the Global South, governments often use financial systems as invisible chains. Control over the flow of money becomes control over people’s choices, freedoms, and voices.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When those in power can decide who receives, sends, or holds money, freedom of expression, freedom of assembly, and freedom to live are all at risk.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950" y="1499850"/>
            <a:ext cx="3933600" cy="10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669175" y="1584809"/>
            <a:ext cx="36741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ctr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 gives people a way to resist financial surveillance and control. It restores autonomy to those who’ve been excluded from fair systems.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AAF40"/>
                </a:solidFill>
                <a:latin typeface="Montserrat"/>
                <a:ea typeface="Montserrat"/>
                <a:cs typeface="Montserrat"/>
                <a:sym typeface="Montserrat"/>
              </a:rPr>
              <a:t>Anita Posch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8" name="Google Shape;258;p27"/>
          <p:cNvGrpSpPr/>
          <p:nvPr/>
        </p:nvGrpSpPr>
        <p:grpSpPr>
          <a:xfrm>
            <a:off x="520958" y="1423489"/>
            <a:ext cx="3931380" cy="1148806"/>
            <a:chOff x="1771065" y="3130124"/>
            <a:chExt cx="7338772" cy="2144495"/>
          </a:xfrm>
        </p:grpSpPr>
        <p:sp>
          <p:nvSpPr>
            <p:cNvPr id="259" name="Google Shape;259;p27"/>
            <p:cNvSpPr/>
            <p:nvPr/>
          </p:nvSpPr>
          <p:spPr>
            <a:xfrm>
              <a:off x="1771065" y="3130124"/>
              <a:ext cx="634364" cy="389889"/>
            </a:xfrm>
            <a:custGeom>
              <a:rect b="b" l="l" r="r" t="t"/>
              <a:pathLst>
                <a:path extrusionOk="0" h="389889" w="634364">
                  <a:moveTo>
                    <a:pt x="287248" y="142443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43" y="0"/>
                  </a:lnTo>
                  <a:lnTo>
                    <a:pt x="97104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39"/>
                  </a:lnTo>
                  <a:lnTo>
                    <a:pt x="0" y="144792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14" y="309079"/>
                  </a:lnTo>
                  <a:lnTo>
                    <a:pt x="102793" y="351091"/>
                  </a:lnTo>
                  <a:lnTo>
                    <a:pt x="156845" y="386702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66"/>
                  </a:lnTo>
                  <a:lnTo>
                    <a:pt x="188074" y="332041"/>
                  </a:lnTo>
                  <a:lnTo>
                    <a:pt x="181241" y="317474"/>
                  </a:lnTo>
                  <a:lnTo>
                    <a:pt x="175768" y="301358"/>
                  </a:lnTo>
                  <a:lnTo>
                    <a:pt x="172707" y="284264"/>
                  </a:lnTo>
                  <a:lnTo>
                    <a:pt x="218465" y="266204"/>
                  </a:lnTo>
                  <a:lnTo>
                    <a:pt x="254889" y="234442"/>
                  </a:lnTo>
                  <a:lnTo>
                    <a:pt x="278853" y="192125"/>
                  </a:lnTo>
                  <a:lnTo>
                    <a:pt x="287248" y="142443"/>
                  </a:lnTo>
                  <a:close/>
                </a:path>
                <a:path extrusionOk="0" h="389889" w="634364">
                  <a:moveTo>
                    <a:pt x="633768" y="143611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54" y="27711"/>
                  </a:lnTo>
                  <a:lnTo>
                    <a:pt x="535533" y="7315"/>
                  </a:lnTo>
                  <a:lnTo>
                    <a:pt x="490131" y="0"/>
                  </a:lnTo>
                  <a:lnTo>
                    <a:pt x="444741" y="7315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11"/>
                  </a:lnTo>
                  <a:lnTo>
                    <a:pt x="346900" y="154101"/>
                  </a:lnTo>
                  <a:lnTo>
                    <a:pt x="362508" y="221107"/>
                  </a:lnTo>
                  <a:lnTo>
                    <a:pt x="380326" y="263842"/>
                  </a:lnTo>
                  <a:lnTo>
                    <a:pt x="407974" y="308406"/>
                  </a:lnTo>
                  <a:lnTo>
                    <a:pt x="447611" y="350735"/>
                  </a:lnTo>
                  <a:lnTo>
                    <a:pt x="501357" y="386803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10"/>
                  </a:lnTo>
                  <a:lnTo>
                    <a:pt x="533031" y="332409"/>
                  </a:lnTo>
                  <a:lnTo>
                    <a:pt x="526326" y="317779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11"/>
                  </a:lnTo>
                  <a:close/>
                </a:path>
              </a:pathLst>
            </a:custGeom>
            <a:solidFill>
              <a:srgbClr val="241B5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42"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8475472" y="4884730"/>
              <a:ext cx="634365" cy="389889"/>
            </a:xfrm>
            <a:custGeom>
              <a:rect b="b" l="l" r="r" t="t"/>
              <a:pathLst>
                <a:path extrusionOk="0" h="389889" w="634365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37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35"/>
                  </a:lnTo>
                  <a:lnTo>
                    <a:pt x="225780" y="308406"/>
                  </a:lnTo>
                  <a:lnTo>
                    <a:pt x="253441" y="263842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extrusionOk="0" h="389889" w="634365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63" y="7696"/>
                  </a:lnTo>
                  <a:lnTo>
                    <a:pt x="491324" y="0"/>
                  </a:lnTo>
                  <a:lnTo>
                    <a:pt x="445871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43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48" y="284276"/>
                  </a:lnTo>
                  <a:lnTo>
                    <a:pt x="458000" y="301358"/>
                  </a:lnTo>
                  <a:lnTo>
                    <a:pt x="452526" y="317487"/>
                  </a:lnTo>
                  <a:lnTo>
                    <a:pt x="445693" y="332041"/>
                  </a:lnTo>
                  <a:lnTo>
                    <a:pt x="438543" y="344449"/>
                  </a:lnTo>
                  <a:lnTo>
                    <a:pt x="434809" y="353466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02"/>
                  </a:lnTo>
                  <a:lnTo>
                    <a:pt x="530974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42"/>
            </a:p>
          </p:txBody>
        </p:sp>
      </p:grpSp>
      <p:sp>
        <p:nvSpPr>
          <p:cNvPr id="261" name="Google Shape;261;p27"/>
          <p:cNvSpPr txBox="1"/>
          <p:nvPr/>
        </p:nvSpPr>
        <p:spPr>
          <a:xfrm>
            <a:off x="507999" y="2697637"/>
            <a:ext cx="378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How Financial Control Enforces Political Control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4683475" y="1499850"/>
            <a:ext cx="39465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1. Political Power through Monetary Policy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Currency Devaluation: In many African countries, governments print excessive amounts of local currency to cover deficits. This drives inflation, wiping out citizens’ savings and increasing dependency on the state.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Capital Controls: By restricting access to foreign exchange, regimes limit people’s ability to trade or escape poor economic management.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Financial Surveillance: Banks are compelled to report transactions, allowing governments to track opposition movements, journalists, and NGOs.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This financial manipulation is not always visible,  it happens through laws, central bank directives, or "security concerns." But the effect is the same: economic dependency breeds political submission.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8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68" name="Google Shape;26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28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/>
        </p:nvSpPr>
        <p:spPr>
          <a:xfrm>
            <a:off x="515225" y="1477375"/>
            <a:ext cx="42810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When money becomes a weapon, it’s not guns but spreadsheets and policies that silence dissent.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Across Africa, traditional financial institutions have often been used to punish critics or control populations.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Common Tactics: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Account Freezes: Activists, unions, or journalists suddenly lose access to their funds during protests or political tension.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De-banking: NGOs and opposition groups are quietly removed from financial systems under “anti-terrorism” or “AML” regulations.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Transaction Censorship: Transfers flagged for political or humanitarian reasons are blocked by banks or mobile money operators.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Sanctions &amp; Blacklists: Sometimes imposed by foreign governments, these measures often hurt ordinary citizens more than political elites.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507999" y="1197954"/>
            <a:ext cx="3783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The Weaponization of Banking Systems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28" title="The Weaponization of Banking Systems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875" y="1477376"/>
            <a:ext cx="3657979" cy="2972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9"/>
          <p:cNvGrpSpPr/>
          <p:nvPr/>
        </p:nvGrpSpPr>
        <p:grpSpPr>
          <a:xfrm>
            <a:off x="0" y="0"/>
            <a:ext cx="9143346" cy="848926"/>
            <a:chOff x="0" y="0"/>
            <a:chExt cx="20104102" cy="1866592"/>
          </a:xfrm>
        </p:grpSpPr>
        <p:pic>
          <p:nvPicPr>
            <p:cNvPr id="281" name="Google Shape;281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2" cy="186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129" y="58427"/>
              <a:ext cx="14281451" cy="1751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29"/>
          <p:cNvSpPr txBox="1"/>
          <p:nvPr>
            <p:ph type="title"/>
          </p:nvPr>
        </p:nvSpPr>
        <p:spPr>
          <a:xfrm>
            <a:off x="508002" y="223494"/>
            <a:ext cx="626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for Activism (Privacy &amp; Human Rights)</a:t>
            </a:r>
            <a:endParaRPr/>
          </a:p>
        </p:txBody>
      </p:sp>
      <p:pic>
        <p:nvPicPr>
          <p:cNvPr id="284" name="Google Shape;28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569" y="270106"/>
            <a:ext cx="579289" cy="3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 title="Bitkwa-Logo-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67" y="223499"/>
            <a:ext cx="1054499" cy="4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/>
        </p:nvSpPr>
        <p:spPr>
          <a:xfrm>
            <a:off x="507999" y="1197954"/>
            <a:ext cx="3783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1B54"/>
                </a:solidFill>
                <a:latin typeface="Montserrat"/>
                <a:ea typeface="Montserrat"/>
                <a:cs typeface="Montserrat"/>
                <a:sym typeface="Montserrat"/>
              </a:rPr>
              <a:t>Case Examples from Africa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29" title="NIGERIA SARS.jpg"/>
          <p:cNvPicPr preferRelativeResize="0"/>
          <p:nvPr/>
        </p:nvPicPr>
        <p:blipFill rotWithShape="1">
          <a:blip r:embed="rId7">
            <a:alphaModFix/>
          </a:blip>
          <a:srcRect b="9565" l="0" r="0" t="10791"/>
          <a:stretch/>
        </p:blipFill>
        <p:spPr>
          <a:xfrm>
            <a:off x="508000" y="1428862"/>
            <a:ext cx="3293227" cy="17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9"/>
          <p:cNvSpPr txBox="1"/>
          <p:nvPr/>
        </p:nvSpPr>
        <p:spPr>
          <a:xfrm>
            <a:off x="4682950" y="1197950"/>
            <a:ext cx="3946800" cy="23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Nigeria: #EndSARS Movement (2020)</a:t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When young Nigerians took to the streets to protest police brutality, the government quickly moved to stifle the movement by freezing the bank accounts of key organizers.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Traditional fundraising channels were shut down.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8575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Payment apps flagged protest-related donations as “suspicious.”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Response: </a:t>
            </a: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The Feminist Coalition turned to Bitcoin donations, keeping the movement funded and operational.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6350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“Bitcoin kept our movement alive when the system tried to silence us.” — </a:t>
            </a:r>
            <a:r>
              <a:rPr b="1" lang="en" sz="1000">
                <a:solidFill>
                  <a:srgbClr val="57585B"/>
                </a:solidFill>
                <a:latin typeface="Montserrat"/>
                <a:ea typeface="Montserrat"/>
                <a:cs typeface="Montserrat"/>
                <a:sym typeface="Montserrat"/>
              </a:rPr>
              <a:t>Feminist Coalition</a:t>
            </a:r>
            <a:endParaRPr sz="1000">
              <a:solidFill>
                <a:srgbClr val="5758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29" title="End sars 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000" y="3252802"/>
            <a:ext cx="3293224" cy="185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